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4E2D"/>
    <a:srgbClr val="FFFFCC"/>
    <a:srgbClr val="925D36"/>
    <a:srgbClr val="EFDCBB"/>
    <a:srgbClr val="8244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B567-86E2-474F-992E-2A7B183481CD}" type="datetimeFigureOut">
              <a:rPr lang="sk-SK" smtClean="0"/>
              <a:pPr/>
              <a:t>9. 3. 2015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C5A9-0E81-4443-AD7D-A82004DB6E5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B567-86E2-474F-992E-2A7B183481CD}" type="datetimeFigureOut">
              <a:rPr lang="sk-SK" smtClean="0"/>
              <a:pPr/>
              <a:t>9. 3. 2015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C5A9-0E81-4443-AD7D-A82004DB6E5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B567-86E2-474F-992E-2A7B183481CD}" type="datetimeFigureOut">
              <a:rPr lang="sk-SK" smtClean="0"/>
              <a:pPr/>
              <a:t>9. 3. 2015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C5A9-0E81-4443-AD7D-A82004DB6E5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B567-86E2-474F-992E-2A7B183481CD}" type="datetimeFigureOut">
              <a:rPr lang="sk-SK" smtClean="0"/>
              <a:pPr/>
              <a:t>9. 3. 2015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C5A9-0E81-4443-AD7D-A82004DB6E5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B567-86E2-474F-992E-2A7B183481CD}" type="datetimeFigureOut">
              <a:rPr lang="sk-SK" smtClean="0"/>
              <a:pPr/>
              <a:t>9. 3. 2015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C5A9-0E81-4443-AD7D-A82004DB6E5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B567-86E2-474F-992E-2A7B183481CD}" type="datetimeFigureOut">
              <a:rPr lang="sk-SK" smtClean="0"/>
              <a:pPr/>
              <a:t>9. 3. 2015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C5A9-0E81-4443-AD7D-A82004DB6E5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B567-86E2-474F-992E-2A7B183481CD}" type="datetimeFigureOut">
              <a:rPr lang="sk-SK" smtClean="0"/>
              <a:pPr/>
              <a:t>9. 3. 2015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C5A9-0E81-4443-AD7D-A82004DB6E5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B567-86E2-474F-992E-2A7B183481CD}" type="datetimeFigureOut">
              <a:rPr lang="sk-SK" smtClean="0"/>
              <a:pPr/>
              <a:t>9. 3. 2015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C5A9-0E81-4443-AD7D-A82004DB6E5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B567-86E2-474F-992E-2A7B183481CD}" type="datetimeFigureOut">
              <a:rPr lang="sk-SK" smtClean="0"/>
              <a:pPr/>
              <a:t>9. 3. 2015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C5A9-0E81-4443-AD7D-A82004DB6E5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B567-86E2-474F-992E-2A7B183481CD}" type="datetimeFigureOut">
              <a:rPr lang="sk-SK" smtClean="0"/>
              <a:pPr/>
              <a:t>9. 3. 2015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C5A9-0E81-4443-AD7D-A82004DB6E5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B567-86E2-474F-992E-2A7B183481CD}" type="datetimeFigureOut">
              <a:rPr lang="sk-SK" smtClean="0"/>
              <a:pPr/>
              <a:t>9. 3. 2015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C5A9-0E81-4443-AD7D-A82004DB6E5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EB567-86E2-474F-992E-2A7B183481CD}" type="datetimeFigureOut">
              <a:rPr lang="sk-SK" smtClean="0"/>
              <a:pPr/>
              <a:t>9. 3. 2015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7C5A9-0E81-4443-AD7D-A82004DB6E5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youtube.com/watch?v=J7nEf7BVE0U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4.bp.blogspot.com/-NM2xw5c7kaw/UQv9sDLzacI/AAAAAAAABmE/MfqvBl2Ycm8/s1600/dosier94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zXheMbmsGvk" TargetMode="External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/>
          <p:nvPr/>
        </p:nvSpPr>
        <p:spPr>
          <a:xfrm>
            <a:off x="755576" y="980728"/>
            <a:ext cx="7632848" cy="986408"/>
          </a:xfrm>
          <a:prstGeom prst="rect">
            <a:avLst/>
          </a:prstGeom>
          <a:solidFill>
            <a:srgbClr val="FFFFCC"/>
          </a:solidFill>
          <a:ln w="57150">
            <a:solidFill>
              <a:srgbClr val="925D3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1266" name="Picture 2" descr="Image by FlamingText.com"/>
          <p:cNvPicPr>
            <a:picLocks noChangeAspect="1" noChangeArrowheads="1"/>
          </p:cNvPicPr>
          <p:nvPr/>
        </p:nvPicPr>
        <p:blipFill>
          <a:blip r:embed="rId2" cstate="print">
            <a:lum contrast="10000"/>
          </a:blip>
          <a:srcRect/>
          <a:stretch>
            <a:fillRect/>
          </a:stretch>
        </p:blipFill>
        <p:spPr bwMode="auto">
          <a:xfrm>
            <a:off x="827584" y="980728"/>
            <a:ext cx="7510264" cy="1080000"/>
          </a:xfrm>
          <a:prstGeom prst="rect">
            <a:avLst/>
          </a:prstGeom>
          <a:noFill/>
        </p:spPr>
      </p:pic>
      <p:pic>
        <p:nvPicPr>
          <p:cNvPr id="11268" name="Picture 4" descr="Image by FlamingText.com"/>
          <p:cNvPicPr>
            <a:picLocks noChangeAspect="1" noChangeArrowheads="1"/>
          </p:cNvPicPr>
          <p:nvPr/>
        </p:nvPicPr>
        <p:blipFill>
          <a:blip r:embed="rId3" cstate="print">
            <a:lum contrast="10000"/>
          </a:blip>
          <a:srcRect/>
          <a:stretch>
            <a:fillRect/>
          </a:stretch>
        </p:blipFill>
        <p:spPr bwMode="auto">
          <a:xfrm>
            <a:off x="2123728" y="2060848"/>
            <a:ext cx="4895850" cy="1714500"/>
          </a:xfrm>
          <a:prstGeom prst="rect">
            <a:avLst/>
          </a:prstGeom>
          <a:noFill/>
        </p:spPr>
      </p:pic>
      <p:sp>
        <p:nvSpPr>
          <p:cNvPr id="6" name="Vývojový diagram: spojnica 5">
            <a:hlinkClick r:id="" action="ppaction://hlinkshowjump?jump=nextslide" highlightClick="1"/>
          </p:cNvPr>
          <p:cNvSpPr/>
          <p:nvPr/>
        </p:nvSpPr>
        <p:spPr>
          <a:xfrm>
            <a:off x="4283968" y="3861048"/>
            <a:ext cx="540000" cy="540000"/>
          </a:xfrm>
          <a:prstGeom prst="flowChartConnector">
            <a:avLst/>
          </a:prstGeom>
          <a:gradFill flip="none" rotWithShape="1">
            <a:gsLst>
              <a:gs pos="0">
                <a:srgbClr val="925D36">
                  <a:shade val="30000"/>
                  <a:satMod val="115000"/>
                </a:srgbClr>
              </a:gs>
              <a:gs pos="50000">
                <a:srgbClr val="925D36">
                  <a:shade val="67500"/>
                  <a:satMod val="115000"/>
                </a:srgbClr>
              </a:gs>
              <a:gs pos="100000">
                <a:srgbClr val="925D36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25D36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112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ĺžnik 9"/>
          <p:cNvSpPr/>
          <p:nvPr/>
        </p:nvSpPr>
        <p:spPr>
          <a:xfrm>
            <a:off x="971600" y="2780928"/>
            <a:ext cx="4320480" cy="3240360"/>
          </a:xfrm>
          <a:prstGeom prst="rect">
            <a:avLst/>
          </a:prstGeom>
          <a:solidFill>
            <a:srgbClr val="FFFFCC"/>
          </a:solidFill>
          <a:ln w="57150">
            <a:solidFill>
              <a:srgbClr val="925D3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Obdĺžnik 7"/>
          <p:cNvSpPr/>
          <p:nvPr/>
        </p:nvSpPr>
        <p:spPr>
          <a:xfrm>
            <a:off x="5508104" y="2060848"/>
            <a:ext cx="2664296" cy="3960440"/>
          </a:xfrm>
          <a:prstGeom prst="rect">
            <a:avLst/>
          </a:prstGeom>
          <a:solidFill>
            <a:srgbClr val="FFFFCC"/>
          </a:solidFill>
          <a:ln w="57150">
            <a:solidFill>
              <a:srgbClr val="925D3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" name="Obrázok 2" descr="http://3.bp.blogspot.com/-hLVbZHE7Fk4/UQv61xENd3I/AAAAAAAABl8/k0CJJgt4mfE/s1600/images+(1)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6" y="3140968"/>
            <a:ext cx="311467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8" descr="http://4.bp.blogspot.com/-ZVdZ8WlVoyQ/T_-GxsJE7RI/AAAAAAAAAZw/cqAoosMMKPs/s1600/swanbone_flut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2204864"/>
            <a:ext cx="2434142" cy="3708000"/>
          </a:xfrm>
          <a:prstGeom prst="rect">
            <a:avLst/>
          </a:prstGeom>
          <a:noFill/>
        </p:spPr>
      </p:pic>
      <p:pic>
        <p:nvPicPr>
          <p:cNvPr id="6" name="Picture 22" descr="http://3.bp.blogspot.com/-D_O6xLykG3M/UQt7av_XCcI/AAAAAAAABgc/tGctMZvU-AE/s1600/24nnrjn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040404"/>
              </a:clrFrom>
              <a:clrTo>
                <a:srgbClr val="04040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4293096"/>
            <a:ext cx="4114800" cy="1905000"/>
          </a:xfrm>
          <a:prstGeom prst="rect">
            <a:avLst/>
          </a:prstGeom>
          <a:noFill/>
        </p:spPr>
      </p:pic>
      <p:pic>
        <p:nvPicPr>
          <p:cNvPr id="14338" name="Picture 2" descr="Image by FlamingText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23728" y="836712"/>
            <a:ext cx="4838700" cy="828676"/>
          </a:xfrm>
          <a:prstGeom prst="rect">
            <a:avLst/>
          </a:prstGeom>
          <a:noFill/>
        </p:spPr>
      </p:pic>
      <p:sp>
        <p:nvSpPr>
          <p:cNvPr id="13" name="Obdĺžnik 12"/>
          <p:cNvSpPr/>
          <p:nvPr/>
        </p:nvSpPr>
        <p:spPr>
          <a:xfrm>
            <a:off x="3203847" y="2348880"/>
            <a:ext cx="1728192" cy="720080"/>
          </a:xfrm>
          <a:prstGeom prst="rect">
            <a:avLst/>
          </a:prstGeom>
          <a:solidFill>
            <a:srgbClr val="FFFFCC"/>
          </a:solidFill>
          <a:ln w="57150">
            <a:solidFill>
              <a:srgbClr val="925D3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4340" name="Picture 4" descr="Image by FlamingText.com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47864" y="2348880"/>
            <a:ext cx="1488704" cy="684000"/>
          </a:xfrm>
          <a:prstGeom prst="rect">
            <a:avLst/>
          </a:prstGeom>
          <a:noFill/>
        </p:spPr>
      </p:pic>
      <p:sp>
        <p:nvSpPr>
          <p:cNvPr id="14" name="Vývojový diagram: spojnica 13">
            <a:hlinkClick r:id="" action="ppaction://hlinkshowjump?jump=nextslide" highlightClick="1"/>
          </p:cNvPr>
          <p:cNvSpPr/>
          <p:nvPr/>
        </p:nvSpPr>
        <p:spPr>
          <a:xfrm>
            <a:off x="8316416" y="6021288"/>
            <a:ext cx="540000" cy="540000"/>
          </a:xfrm>
          <a:prstGeom prst="flowChartConnector">
            <a:avLst/>
          </a:prstGeom>
          <a:gradFill flip="none" rotWithShape="1">
            <a:gsLst>
              <a:gs pos="0">
                <a:srgbClr val="925D36">
                  <a:shade val="30000"/>
                  <a:satMod val="115000"/>
                </a:srgbClr>
              </a:gs>
              <a:gs pos="50000">
                <a:srgbClr val="925D36">
                  <a:shade val="67500"/>
                  <a:satMod val="115000"/>
                </a:srgbClr>
              </a:gs>
              <a:gs pos="100000">
                <a:srgbClr val="925D36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25D36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143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ĺžnik 9"/>
          <p:cNvSpPr/>
          <p:nvPr/>
        </p:nvSpPr>
        <p:spPr>
          <a:xfrm>
            <a:off x="899591" y="836712"/>
            <a:ext cx="4032449" cy="2448272"/>
          </a:xfrm>
          <a:prstGeom prst="rect">
            <a:avLst/>
          </a:prstGeom>
          <a:solidFill>
            <a:srgbClr val="FFFFCC"/>
          </a:solidFill>
          <a:ln w="57150">
            <a:solidFill>
              <a:srgbClr val="925D3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Vývojový diagram: spojnica 2">
            <a:hlinkClick r:id="" action="ppaction://hlinkshowjump?jump=nextslide" highlightClick="1"/>
          </p:cNvPr>
          <p:cNvSpPr/>
          <p:nvPr/>
        </p:nvSpPr>
        <p:spPr>
          <a:xfrm>
            <a:off x="8316416" y="6021288"/>
            <a:ext cx="540000" cy="540000"/>
          </a:xfrm>
          <a:prstGeom prst="flowChartConnector">
            <a:avLst/>
          </a:prstGeom>
          <a:gradFill flip="none" rotWithShape="1">
            <a:gsLst>
              <a:gs pos="0">
                <a:srgbClr val="925D36">
                  <a:shade val="30000"/>
                  <a:satMod val="115000"/>
                </a:srgbClr>
              </a:gs>
              <a:gs pos="50000">
                <a:srgbClr val="925D36">
                  <a:shade val="67500"/>
                  <a:satMod val="115000"/>
                </a:srgbClr>
              </a:gs>
              <a:gs pos="100000">
                <a:srgbClr val="925D36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25D36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Obdĺžnik 4"/>
          <p:cNvSpPr/>
          <p:nvPr/>
        </p:nvSpPr>
        <p:spPr>
          <a:xfrm>
            <a:off x="5076055" y="3573016"/>
            <a:ext cx="3096344" cy="2376264"/>
          </a:xfrm>
          <a:prstGeom prst="rect">
            <a:avLst/>
          </a:prstGeom>
          <a:solidFill>
            <a:srgbClr val="FFFFCC"/>
          </a:solidFill>
          <a:ln w="57150">
            <a:solidFill>
              <a:srgbClr val="925D3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6" name="Obrázok 5" descr="http://4.bp.blogspot.com/-NM2xw5c7kaw/UQv9sDLzacI/AAAAAAAABmE/MfqvBl2Ycm8/s320/dosier94.jpg">
            <a:hlinkClick r:id="rId2"/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3645024"/>
            <a:ext cx="2951406" cy="22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ok 7" descr="http://www.catalogomultimediale.unina.it/wp-content/uploads/2008/11/105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908720"/>
            <a:ext cx="3888432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by FlamingText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7984" y="1988840"/>
            <a:ext cx="4000500" cy="828676"/>
          </a:xfrm>
          <a:prstGeom prst="rect">
            <a:avLst/>
          </a:prstGeom>
          <a:noFill/>
        </p:spPr>
      </p:pic>
      <p:pic>
        <p:nvPicPr>
          <p:cNvPr id="4" name="Picture 2" descr="Image by FlamingText.co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43608" y="5013176"/>
            <a:ext cx="4638675" cy="82867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ĺžnik 14"/>
          <p:cNvSpPr/>
          <p:nvPr/>
        </p:nvSpPr>
        <p:spPr>
          <a:xfrm>
            <a:off x="4788023" y="1700808"/>
            <a:ext cx="2664296" cy="2520280"/>
          </a:xfrm>
          <a:prstGeom prst="rect">
            <a:avLst/>
          </a:prstGeom>
          <a:solidFill>
            <a:srgbClr val="FFFFCC"/>
          </a:solidFill>
          <a:ln w="57150">
            <a:solidFill>
              <a:srgbClr val="925D3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4" name="Picture 2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941168"/>
            <a:ext cx="1143000" cy="828676"/>
          </a:xfrm>
          <a:prstGeom prst="rect">
            <a:avLst/>
          </a:prstGeom>
          <a:noFill/>
        </p:spPr>
      </p:pic>
      <p:sp>
        <p:nvSpPr>
          <p:cNvPr id="6" name="Obdĺžnik 5"/>
          <p:cNvSpPr/>
          <p:nvPr/>
        </p:nvSpPr>
        <p:spPr>
          <a:xfrm>
            <a:off x="2483767" y="4437112"/>
            <a:ext cx="5638005" cy="1584176"/>
          </a:xfrm>
          <a:prstGeom prst="rect">
            <a:avLst/>
          </a:prstGeom>
          <a:solidFill>
            <a:srgbClr val="FFFFCC"/>
          </a:solidFill>
          <a:ln w="57150">
            <a:solidFill>
              <a:srgbClr val="925D3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9462" name="Picture 6" descr="http://download.gameblog.fr/images/blogs/17503/9828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4509120"/>
            <a:ext cx="5470981" cy="1404000"/>
          </a:xfrm>
          <a:prstGeom prst="rect">
            <a:avLst/>
          </a:prstGeom>
          <a:noFill/>
        </p:spPr>
      </p:pic>
      <p:sp>
        <p:nvSpPr>
          <p:cNvPr id="12" name="Vývojový diagram: spojnica 11">
            <a:hlinkClick r:id="" action="ppaction://hlinkshowjump?jump=nextslide" highlightClick="1"/>
          </p:cNvPr>
          <p:cNvSpPr/>
          <p:nvPr/>
        </p:nvSpPr>
        <p:spPr>
          <a:xfrm>
            <a:off x="8316416" y="6021288"/>
            <a:ext cx="540000" cy="540000"/>
          </a:xfrm>
          <a:prstGeom prst="flowChartConnector">
            <a:avLst/>
          </a:prstGeom>
          <a:gradFill flip="none" rotWithShape="1">
            <a:gsLst>
              <a:gs pos="0">
                <a:srgbClr val="925D36">
                  <a:shade val="30000"/>
                  <a:satMod val="115000"/>
                </a:srgbClr>
              </a:gs>
              <a:gs pos="50000">
                <a:srgbClr val="925D36">
                  <a:shade val="67500"/>
                  <a:satMod val="115000"/>
                </a:srgbClr>
              </a:gs>
              <a:gs pos="100000">
                <a:srgbClr val="925D36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25D36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3" name="Picture 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836712"/>
            <a:ext cx="4400550" cy="828676"/>
          </a:xfrm>
          <a:prstGeom prst="rect">
            <a:avLst/>
          </a:prstGeom>
          <a:noFill/>
        </p:spPr>
      </p:pic>
      <p:pic>
        <p:nvPicPr>
          <p:cNvPr id="14" name="Obrázok 13" descr="http://4.bp.blogspot.com/_BzOkawcJVP0/TCx06Ku1V3I/AAAAAAAAACg/3Ou7i6Qwzis/s1600/tambor6.jpg"/>
          <p:cNvPicPr>
            <a:picLocks noChangeAspect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4860032" y="1772816"/>
            <a:ext cx="2511927" cy="237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bdĺžnik 10"/>
          <p:cNvSpPr/>
          <p:nvPr/>
        </p:nvSpPr>
        <p:spPr>
          <a:xfrm>
            <a:off x="1403648" y="1844824"/>
            <a:ext cx="2160240" cy="2880320"/>
          </a:xfrm>
          <a:prstGeom prst="rect">
            <a:avLst/>
          </a:prstGeom>
          <a:solidFill>
            <a:srgbClr val="FFFFCC"/>
          </a:solidFill>
          <a:ln w="57150">
            <a:solidFill>
              <a:srgbClr val="925D3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9464" name="Picture 8" descr="http://media-cache-ak0.pinimg.com/236x/7b/2c/3a/7b2c3a0e50bd8436f8878ac03b7498de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75656" y="1916832"/>
            <a:ext cx="2016224" cy="273630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ývojový diagram: spojnica 2">
            <a:hlinkClick r:id="" action="ppaction://hlinkshowjump?jump=nextslide" highlightClick="1"/>
          </p:cNvPr>
          <p:cNvSpPr/>
          <p:nvPr/>
        </p:nvSpPr>
        <p:spPr>
          <a:xfrm>
            <a:off x="8316416" y="6021288"/>
            <a:ext cx="540000" cy="540000"/>
          </a:xfrm>
          <a:prstGeom prst="flowChartConnector">
            <a:avLst/>
          </a:prstGeom>
          <a:gradFill flip="none" rotWithShape="1">
            <a:gsLst>
              <a:gs pos="0">
                <a:srgbClr val="925D36">
                  <a:shade val="30000"/>
                  <a:satMod val="115000"/>
                </a:srgbClr>
              </a:gs>
              <a:gs pos="50000">
                <a:srgbClr val="925D36">
                  <a:shade val="67500"/>
                  <a:satMod val="115000"/>
                </a:srgbClr>
              </a:gs>
              <a:gs pos="100000">
                <a:srgbClr val="925D36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25D36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7414" name="Picture 6" descr="http://files.vytvarna.webnode.sk/system_preview_detail_200006739-bbed6bce74-public/Jasky%C5%88a%20-%20Lascau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908720"/>
            <a:ext cx="7200000" cy="50904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7" name="Obdĺžnik 6"/>
          <p:cNvSpPr/>
          <p:nvPr/>
        </p:nvSpPr>
        <p:spPr>
          <a:xfrm>
            <a:off x="3707903" y="836712"/>
            <a:ext cx="1728192" cy="720080"/>
          </a:xfrm>
          <a:prstGeom prst="rect">
            <a:avLst/>
          </a:prstGeom>
          <a:solidFill>
            <a:srgbClr val="FFFFCC"/>
          </a:solidFill>
          <a:ln w="57150">
            <a:solidFill>
              <a:srgbClr val="925D3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8" name="Picture 4" descr="Image by FlamingText.com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836712"/>
            <a:ext cx="1488704" cy="684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4509120"/>
            <a:ext cx="3848100" cy="1419226"/>
          </a:xfrm>
          <a:prstGeom prst="rect">
            <a:avLst/>
          </a:prstGeom>
          <a:noFill/>
        </p:spPr>
      </p:pic>
      <p:sp>
        <p:nvSpPr>
          <p:cNvPr id="3" name="Obdĺžnik 2"/>
          <p:cNvSpPr/>
          <p:nvPr/>
        </p:nvSpPr>
        <p:spPr>
          <a:xfrm>
            <a:off x="3707904" y="5805264"/>
            <a:ext cx="1728192" cy="288032"/>
          </a:xfrm>
          <a:prstGeom prst="rect">
            <a:avLst/>
          </a:prstGeom>
          <a:solidFill>
            <a:srgbClr val="FFFFCC"/>
          </a:solidFill>
          <a:ln w="5715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050" dirty="0" smtClean="0">
                <a:solidFill>
                  <a:srgbClr val="7B4E2D"/>
                </a:solidFill>
                <a:latin typeface="Times New Roman" pitchFamily="18" charset="0"/>
                <a:cs typeface="Times New Roman" pitchFamily="18" charset="0"/>
              </a:rPr>
              <a:t>Mgr. Denisa Sviatková 2014</a:t>
            </a:r>
            <a:endParaRPr lang="sk-SK" sz="1050" dirty="0">
              <a:solidFill>
                <a:srgbClr val="7B4E2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153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5</Words>
  <Application>Microsoft Office PowerPoint</Application>
  <PresentationFormat>Prezentácia na obrazovke (4:3)</PresentationFormat>
  <Paragraphs>1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DENISA</dc:creator>
  <cp:lastModifiedBy>Beáta Podmanická</cp:lastModifiedBy>
  <cp:revision>24</cp:revision>
  <dcterms:created xsi:type="dcterms:W3CDTF">2014-09-28T15:13:28Z</dcterms:created>
  <dcterms:modified xsi:type="dcterms:W3CDTF">2015-03-09T09:22:23Z</dcterms:modified>
</cp:coreProperties>
</file>