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61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IYxl5dYB2VQVFJKelg39tQ==" hashData="qhF9zYmTqtIkrtUO2dvQJwm8wpQ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0162"/>
    <a:srgbClr val="FCF600"/>
    <a:srgbClr val="F0EA00"/>
    <a:srgbClr val="F4B8FE"/>
    <a:srgbClr val="AC00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61C2-11AD-4D2C-95FB-F99FA36CE293}" type="datetimeFigureOut">
              <a:rPr lang="sk-SK" smtClean="0"/>
              <a:pPr/>
              <a:t>15. 9. 2011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3113A-75D2-4EA3-BD44-37E857CBEE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61C2-11AD-4D2C-95FB-F99FA36CE293}" type="datetimeFigureOut">
              <a:rPr lang="sk-SK" smtClean="0"/>
              <a:pPr/>
              <a:t>15. 9. 2011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3113A-75D2-4EA3-BD44-37E857CBEE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61C2-11AD-4D2C-95FB-F99FA36CE293}" type="datetimeFigureOut">
              <a:rPr lang="sk-SK" smtClean="0"/>
              <a:pPr/>
              <a:t>15. 9. 2011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3113A-75D2-4EA3-BD44-37E857CBEE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61C2-11AD-4D2C-95FB-F99FA36CE293}" type="datetimeFigureOut">
              <a:rPr lang="sk-SK" smtClean="0"/>
              <a:pPr/>
              <a:t>15. 9. 2011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3113A-75D2-4EA3-BD44-37E857CBEE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61C2-11AD-4D2C-95FB-F99FA36CE293}" type="datetimeFigureOut">
              <a:rPr lang="sk-SK" smtClean="0"/>
              <a:pPr/>
              <a:t>15. 9. 2011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3113A-75D2-4EA3-BD44-37E857CBEE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61C2-11AD-4D2C-95FB-F99FA36CE293}" type="datetimeFigureOut">
              <a:rPr lang="sk-SK" smtClean="0"/>
              <a:pPr/>
              <a:t>15. 9. 2011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3113A-75D2-4EA3-BD44-37E857CBEE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61C2-11AD-4D2C-95FB-F99FA36CE293}" type="datetimeFigureOut">
              <a:rPr lang="sk-SK" smtClean="0"/>
              <a:pPr/>
              <a:t>15. 9. 2011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3113A-75D2-4EA3-BD44-37E857CBEE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61C2-11AD-4D2C-95FB-F99FA36CE293}" type="datetimeFigureOut">
              <a:rPr lang="sk-SK" smtClean="0"/>
              <a:pPr/>
              <a:t>15. 9. 2011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3113A-75D2-4EA3-BD44-37E857CBEE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61C2-11AD-4D2C-95FB-F99FA36CE293}" type="datetimeFigureOut">
              <a:rPr lang="sk-SK" smtClean="0"/>
              <a:pPr/>
              <a:t>15. 9. 2011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3113A-75D2-4EA3-BD44-37E857CBEE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61C2-11AD-4D2C-95FB-F99FA36CE293}" type="datetimeFigureOut">
              <a:rPr lang="sk-SK" smtClean="0"/>
              <a:pPr/>
              <a:t>15. 9. 2011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3113A-75D2-4EA3-BD44-37E857CBEE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61C2-11AD-4D2C-95FB-F99FA36CE293}" type="datetimeFigureOut">
              <a:rPr lang="sk-SK" smtClean="0"/>
              <a:pPr/>
              <a:t>15. 9. 2011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3113A-75D2-4EA3-BD44-37E857CBEE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761C2-11AD-4D2C-95FB-F99FA36CE293}" type="datetimeFigureOut">
              <a:rPr lang="sk-SK" smtClean="0"/>
              <a:pPr/>
              <a:t>15. 9. 2011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3113A-75D2-4EA3-BD44-37E857CBEEC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42" name="Picture 34" descr="Render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052736"/>
            <a:ext cx="7271378" cy="1008000"/>
          </a:xfrm>
          <a:prstGeom prst="rect">
            <a:avLst/>
          </a:prstGeom>
          <a:noFill/>
        </p:spPr>
      </p:pic>
      <p:sp>
        <p:nvSpPr>
          <p:cNvPr id="19" name="Obdĺžnik 18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2276872"/>
            <a:ext cx="504000" cy="504000"/>
          </a:xfrm>
          <a:prstGeom prst="rect">
            <a:avLst/>
          </a:prstGeom>
          <a:solidFill>
            <a:srgbClr val="AB0162"/>
          </a:solidFill>
          <a:ln w="95250"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Rám 19"/>
          <p:cNvSpPr/>
          <p:nvPr/>
        </p:nvSpPr>
        <p:spPr>
          <a:xfrm>
            <a:off x="1691680" y="2996952"/>
            <a:ext cx="5760640" cy="1008112"/>
          </a:xfrm>
          <a:prstGeom prst="frame">
            <a:avLst>
              <a:gd name="adj1" fmla="val 7239"/>
            </a:avLst>
          </a:prstGeom>
          <a:solidFill>
            <a:srgbClr val="AB0162"/>
          </a:solidFill>
          <a:ln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>
                <a:solidFill>
                  <a:srgbClr val="AB0162"/>
                </a:solidFill>
                <a:latin typeface="Century Gothic" pitchFamily="34" charset="0"/>
                <a:cs typeface="Arial" pitchFamily="34" charset="0"/>
              </a:rPr>
              <a:t>n</a:t>
            </a:r>
            <a:r>
              <a:rPr lang="sk-SK" sz="2400" dirty="0" smtClean="0">
                <a:solidFill>
                  <a:srgbClr val="AB0162"/>
                </a:solidFill>
                <a:latin typeface="Century Gothic" pitchFamily="34" charset="0"/>
                <a:cs typeface="Arial" pitchFamily="34" charset="0"/>
              </a:rPr>
              <a:t>a každej snímke označ</a:t>
            </a:r>
            <a:br>
              <a:rPr lang="sk-SK" sz="2400" dirty="0" smtClean="0">
                <a:solidFill>
                  <a:srgbClr val="AB0162"/>
                </a:solidFill>
                <a:latin typeface="Century Gothic" pitchFamily="34" charset="0"/>
                <a:cs typeface="Arial" pitchFamily="34" charset="0"/>
              </a:rPr>
            </a:br>
            <a:r>
              <a:rPr lang="sk-SK" sz="2400" dirty="0" smtClean="0">
                <a:solidFill>
                  <a:srgbClr val="AB0162"/>
                </a:solidFill>
                <a:latin typeface="Century Gothic" pitchFamily="34" charset="0"/>
                <a:cs typeface="Arial" pitchFamily="34" charset="0"/>
              </a:rPr>
              <a:t>výrazový prostriedok hudby</a:t>
            </a:r>
            <a:endParaRPr lang="sk-SK" sz="2400" dirty="0">
              <a:solidFill>
                <a:srgbClr val="AB0162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3059832" y="6381328"/>
            <a:ext cx="2958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© by Mgr. Denisa Sviatková 15. 09. 2011</a:t>
            </a:r>
            <a:endParaRPr lang="sk-SK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Render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132856"/>
            <a:ext cx="2990190" cy="432000"/>
          </a:xfrm>
          <a:prstGeom prst="rect">
            <a:avLst/>
          </a:prstGeom>
          <a:noFill/>
        </p:spPr>
      </p:pic>
      <p:pic>
        <p:nvPicPr>
          <p:cNvPr id="18438" name="Picture 6" descr="Rendered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717032"/>
            <a:ext cx="3619500" cy="1533525"/>
          </a:xfrm>
          <a:prstGeom prst="rect">
            <a:avLst/>
          </a:prstGeom>
          <a:noFill/>
        </p:spPr>
      </p:pic>
      <p:pic>
        <p:nvPicPr>
          <p:cNvPr id="8" name="Picture 34" descr="Rendered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1052736"/>
            <a:ext cx="7271378" cy="100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4" descr="Render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908720"/>
            <a:ext cx="6492302" cy="900000"/>
          </a:xfrm>
          <a:prstGeom prst="rect">
            <a:avLst/>
          </a:prstGeom>
          <a:noFill/>
        </p:spPr>
      </p:pic>
      <p:sp>
        <p:nvSpPr>
          <p:cNvPr id="4" name="Zaoblený obdĺžnik 3"/>
          <p:cNvSpPr/>
          <p:nvPr/>
        </p:nvSpPr>
        <p:spPr>
          <a:xfrm>
            <a:off x="1403648" y="2420888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OPERA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" name="Zaoblený obdĺžnik 4"/>
          <p:cNvSpPr/>
          <p:nvPr/>
        </p:nvSpPr>
        <p:spPr>
          <a:xfrm>
            <a:off x="5292080" y="2420888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PIESEŇ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6" name="Zaoblený obdĺžnik 5"/>
          <p:cNvSpPr/>
          <p:nvPr/>
        </p:nvSpPr>
        <p:spPr>
          <a:xfrm>
            <a:off x="1403648" y="3356992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MELÓDIA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1403648" y="4293096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HUSLE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8" name="Zaoblený obdĺžnik 7"/>
          <p:cNvSpPr/>
          <p:nvPr/>
        </p:nvSpPr>
        <p:spPr>
          <a:xfrm>
            <a:off x="5292080" y="3356992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NOTA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9" name="Zaoblený obdĺžnik 8"/>
          <p:cNvSpPr/>
          <p:nvPr/>
        </p:nvSpPr>
        <p:spPr>
          <a:xfrm>
            <a:off x="5292080" y="4293096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KLAVÍR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10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92896"/>
            <a:ext cx="612000" cy="612000"/>
          </a:xfrm>
          <a:prstGeom prst="rect">
            <a:avLst/>
          </a:prstGeom>
          <a:noFill/>
        </p:spPr>
      </p:pic>
      <p:pic>
        <p:nvPicPr>
          <p:cNvPr id="11" name="Picture 10" descr="http://www.emoticons4free.nl/emoticons/emoticons_week42/Grote_emoticons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3501008"/>
            <a:ext cx="54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365104"/>
            <a:ext cx="612000" cy="612000"/>
          </a:xfrm>
          <a:prstGeom prst="rect">
            <a:avLst/>
          </a:prstGeom>
          <a:noFill/>
        </p:spPr>
      </p:pic>
      <p:pic>
        <p:nvPicPr>
          <p:cNvPr id="13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492896"/>
            <a:ext cx="612000" cy="612000"/>
          </a:xfrm>
          <a:prstGeom prst="rect">
            <a:avLst/>
          </a:prstGeom>
          <a:noFill/>
        </p:spPr>
      </p:pic>
      <p:pic>
        <p:nvPicPr>
          <p:cNvPr id="14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429000"/>
            <a:ext cx="612000" cy="612000"/>
          </a:xfrm>
          <a:prstGeom prst="rect">
            <a:avLst/>
          </a:prstGeom>
          <a:noFill/>
        </p:spPr>
      </p:pic>
      <p:pic>
        <p:nvPicPr>
          <p:cNvPr id="15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365104"/>
            <a:ext cx="612000" cy="612000"/>
          </a:xfrm>
          <a:prstGeom prst="rect">
            <a:avLst/>
          </a:prstGeom>
          <a:noFill/>
        </p:spPr>
      </p:pic>
      <p:sp>
        <p:nvSpPr>
          <p:cNvPr id="16" name="Obdĺžnik 15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373216"/>
            <a:ext cx="504000" cy="504000"/>
          </a:xfrm>
          <a:prstGeom prst="rect">
            <a:avLst/>
          </a:prstGeom>
          <a:solidFill>
            <a:srgbClr val="AB0162"/>
          </a:solidFill>
          <a:ln w="95250"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BlokTextu 16"/>
          <p:cNvSpPr txBox="1"/>
          <p:nvPr/>
        </p:nvSpPr>
        <p:spPr>
          <a:xfrm>
            <a:off x="3059832" y="6381328"/>
            <a:ext cx="2958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© by Mgr. Denisa Sviatková 15. 09. 2011</a:t>
            </a:r>
            <a:endParaRPr lang="sk-SK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F0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4" descr="Render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908720"/>
            <a:ext cx="6492302" cy="900000"/>
          </a:xfrm>
          <a:prstGeom prst="rect">
            <a:avLst/>
          </a:prstGeom>
          <a:noFill/>
        </p:spPr>
      </p:pic>
      <p:sp>
        <p:nvSpPr>
          <p:cNvPr id="3" name="Zaoblený obdĺžnik 2"/>
          <p:cNvSpPr/>
          <p:nvPr/>
        </p:nvSpPr>
        <p:spPr>
          <a:xfrm>
            <a:off x="1403648" y="2420888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KONCERT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4" name="Zaoblený obdĺžnik 3"/>
          <p:cNvSpPr/>
          <p:nvPr/>
        </p:nvSpPr>
        <p:spPr>
          <a:xfrm>
            <a:off x="5292080" y="2420888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SPEVÁK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" name="Zaoblený obdĺžnik 4"/>
          <p:cNvSpPr/>
          <p:nvPr/>
        </p:nvSpPr>
        <p:spPr>
          <a:xfrm>
            <a:off x="5292080" y="4293096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HARMÓNIA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6" name="Zaoblený obdĺžnik 5"/>
          <p:cNvSpPr/>
          <p:nvPr/>
        </p:nvSpPr>
        <p:spPr>
          <a:xfrm>
            <a:off x="1403648" y="4293096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HARFA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5292080" y="3356992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BUBON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8" name="Zaoblený obdĺžnik 7"/>
          <p:cNvSpPr/>
          <p:nvPr/>
        </p:nvSpPr>
        <p:spPr>
          <a:xfrm>
            <a:off x="1403648" y="3356992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SLÁČIK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9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92896"/>
            <a:ext cx="612000" cy="612000"/>
          </a:xfrm>
          <a:prstGeom prst="rect">
            <a:avLst/>
          </a:prstGeom>
          <a:noFill/>
        </p:spPr>
      </p:pic>
      <p:pic>
        <p:nvPicPr>
          <p:cNvPr id="10" name="Picture 10" descr="http://www.emoticons4free.nl/emoticons/emoticons_week42/Grote_emoticons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437112"/>
            <a:ext cx="54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365104"/>
            <a:ext cx="612000" cy="612000"/>
          </a:xfrm>
          <a:prstGeom prst="rect">
            <a:avLst/>
          </a:prstGeom>
          <a:noFill/>
        </p:spPr>
      </p:pic>
      <p:pic>
        <p:nvPicPr>
          <p:cNvPr id="12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492896"/>
            <a:ext cx="612000" cy="612000"/>
          </a:xfrm>
          <a:prstGeom prst="rect">
            <a:avLst/>
          </a:prstGeom>
          <a:noFill/>
        </p:spPr>
      </p:pic>
      <p:pic>
        <p:nvPicPr>
          <p:cNvPr id="13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429000"/>
            <a:ext cx="612000" cy="612000"/>
          </a:xfrm>
          <a:prstGeom prst="rect">
            <a:avLst/>
          </a:prstGeom>
          <a:noFill/>
        </p:spPr>
      </p:pic>
      <p:pic>
        <p:nvPicPr>
          <p:cNvPr id="14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429000"/>
            <a:ext cx="612000" cy="612000"/>
          </a:xfrm>
          <a:prstGeom prst="rect">
            <a:avLst/>
          </a:prstGeom>
          <a:noFill/>
        </p:spPr>
      </p:pic>
      <p:sp>
        <p:nvSpPr>
          <p:cNvPr id="15" name="Obdĺžnik 1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373216"/>
            <a:ext cx="504000" cy="504000"/>
          </a:xfrm>
          <a:prstGeom prst="rect">
            <a:avLst/>
          </a:prstGeom>
          <a:solidFill>
            <a:srgbClr val="AB0162"/>
          </a:solidFill>
          <a:ln w="95250"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3059832" y="6381328"/>
            <a:ext cx="2958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© by Mgr. Denisa Sviatková 15. 09. 2011</a:t>
            </a:r>
            <a:endParaRPr lang="sk-SK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F0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4" descr="Render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908720"/>
            <a:ext cx="6492302" cy="900000"/>
          </a:xfrm>
          <a:prstGeom prst="rect">
            <a:avLst/>
          </a:prstGeom>
          <a:noFill/>
        </p:spPr>
      </p:pic>
      <p:sp>
        <p:nvSpPr>
          <p:cNvPr id="3" name="Zaoblený obdĺžnik 2"/>
          <p:cNvSpPr/>
          <p:nvPr/>
        </p:nvSpPr>
        <p:spPr>
          <a:xfrm>
            <a:off x="1403648" y="2420888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METRUM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4" name="Zaoblený obdĺžnik 3"/>
          <p:cNvSpPr/>
          <p:nvPr/>
        </p:nvSpPr>
        <p:spPr>
          <a:xfrm>
            <a:off x="5292080" y="2420888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DIRIGENT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" name="Zaoblený obdĺžnik 4"/>
          <p:cNvSpPr/>
          <p:nvPr/>
        </p:nvSpPr>
        <p:spPr>
          <a:xfrm>
            <a:off x="1403648" y="4293096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RYTMUS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6" name="Zaoblený obdĺžnik 5"/>
          <p:cNvSpPr/>
          <p:nvPr/>
        </p:nvSpPr>
        <p:spPr>
          <a:xfrm>
            <a:off x="1403648" y="3356992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ORGAN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5292080" y="3356992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PRÍZVUK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8" name="Zaoblený obdĺžnik 7"/>
          <p:cNvSpPr/>
          <p:nvPr/>
        </p:nvSpPr>
        <p:spPr>
          <a:xfrm>
            <a:off x="5292080" y="4293096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STRUNA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9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92896"/>
            <a:ext cx="612000" cy="612000"/>
          </a:xfrm>
          <a:prstGeom prst="rect">
            <a:avLst/>
          </a:prstGeom>
          <a:noFill/>
        </p:spPr>
      </p:pic>
      <p:pic>
        <p:nvPicPr>
          <p:cNvPr id="10" name="Picture 10" descr="http://www.emoticons4free.nl/emoticons/emoticons_week42/Grote_emoticons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4437112"/>
            <a:ext cx="54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429000"/>
            <a:ext cx="612000" cy="612000"/>
          </a:xfrm>
          <a:prstGeom prst="rect">
            <a:avLst/>
          </a:prstGeom>
          <a:noFill/>
        </p:spPr>
      </p:pic>
      <p:pic>
        <p:nvPicPr>
          <p:cNvPr id="12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492896"/>
            <a:ext cx="612000" cy="612000"/>
          </a:xfrm>
          <a:prstGeom prst="rect">
            <a:avLst/>
          </a:prstGeom>
          <a:noFill/>
        </p:spPr>
      </p:pic>
      <p:pic>
        <p:nvPicPr>
          <p:cNvPr id="13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429000"/>
            <a:ext cx="612000" cy="612000"/>
          </a:xfrm>
          <a:prstGeom prst="rect">
            <a:avLst/>
          </a:prstGeom>
          <a:noFill/>
        </p:spPr>
      </p:pic>
      <p:pic>
        <p:nvPicPr>
          <p:cNvPr id="14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365104"/>
            <a:ext cx="612000" cy="612000"/>
          </a:xfrm>
          <a:prstGeom prst="rect">
            <a:avLst/>
          </a:prstGeom>
          <a:noFill/>
        </p:spPr>
      </p:pic>
      <p:sp>
        <p:nvSpPr>
          <p:cNvPr id="15" name="Obdĺžnik 1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373216"/>
            <a:ext cx="504000" cy="504000"/>
          </a:xfrm>
          <a:prstGeom prst="rect">
            <a:avLst/>
          </a:prstGeom>
          <a:solidFill>
            <a:srgbClr val="AB0162"/>
          </a:solidFill>
          <a:ln w="95250"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3059832" y="6381328"/>
            <a:ext cx="2958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© by Mgr. Denisa Sviatková 15. 09. 2011</a:t>
            </a:r>
            <a:endParaRPr lang="sk-SK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F0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4" descr="Render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908720"/>
            <a:ext cx="6492302" cy="900000"/>
          </a:xfrm>
          <a:prstGeom prst="rect">
            <a:avLst/>
          </a:prstGeom>
          <a:noFill/>
        </p:spPr>
      </p:pic>
      <p:sp>
        <p:nvSpPr>
          <p:cNvPr id="3" name="Zaoblený obdĺžnik 2"/>
          <p:cNvSpPr/>
          <p:nvPr/>
        </p:nvSpPr>
        <p:spPr>
          <a:xfrm>
            <a:off x="1403648" y="2420888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MODERATO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4" name="Zaoblený obdĺžnik 3"/>
          <p:cNvSpPr/>
          <p:nvPr/>
        </p:nvSpPr>
        <p:spPr>
          <a:xfrm>
            <a:off x="5292080" y="2420888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SÓLISTA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" name="Zaoblený obdĺžnik 4"/>
          <p:cNvSpPr/>
          <p:nvPr/>
        </p:nvSpPr>
        <p:spPr>
          <a:xfrm>
            <a:off x="1403648" y="3356992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DYNAMIKA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6" name="Zaoblený obdĺžnik 5"/>
          <p:cNvSpPr/>
          <p:nvPr/>
        </p:nvSpPr>
        <p:spPr>
          <a:xfrm>
            <a:off x="1403648" y="4293096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POMLČKA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5292080" y="3356992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RONDO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8" name="Zaoblený obdĺžnik 7"/>
          <p:cNvSpPr/>
          <p:nvPr/>
        </p:nvSpPr>
        <p:spPr>
          <a:xfrm>
            <a:off x="5292080" y="4293096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VIOLA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9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92896"/>
            <a:ext cx="612000" cy="612000"/>
          </a:xfrm>
          <a:prstGeom prst="rect">
            <a:avLst/>
          </a:prstGeom>
          <a:noFill/>
        </p:spPr>
      </p:pic>
      <p:pic>
        <p:nvPicPr>
          <p:cNvPr id="10" name="Picture 10" descr="http://www.emoticons4free.nl/emoticons/emoticons_week42/Grote_emoticons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3501008"/>
            <a:ext cx="54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365104"/>
            <a:ext cx="612000" cy="612000"/>
          </a:xfrm>
          <a:prstGeom prst="rect">
            <a:avLst/>
          </a:prstGeom>
          <a:noFill/>
        </p:spPr>
      </p:pic>
      <p:pic>
        <p:nvPicPr>
          <p:cNvPr id="12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492896"/>
            <a:ext cx="612000" cy="612000"/>
          </a:xfrm>
          <a:prstGeom prst="rect">
            <a:avLst/>
          </a:prstGeom>
          <a:noFill/>
        </p:spPr>
      </p:pic>
      <p:pic>
        <p:nvPicPr>
          <p:cNvPr id="13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429000"/>
            <a:ext cx="612000" cy="612000"/>
          </a:xfrm>
          <a:prstGeom prst="rect">
            <a:avLst/>
          </a:prstGeom>
          <a:noFill/>
        </p:spPr>
      </p:pic>
      <p:pic>
        <p:nvPicPr>
          <p:cNvPr id="14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365104"/>
            <a:ext cx="612000" cy="612000"/>
          </a:xfrm>
          <a:prstGeom prst="rect">
            <a:avLst/>
          </a:prstGeom>
          <a:noFill/>
        </p:spPr>
      </p:pic>
      <p:sp>
        <p:nvSpPr>
          <p:cNvPr id="15" name="Obdĺžnik 1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373216"/>
            <a:ext cx="504000" cy="504000"/>
          </a:xfrm>
          <a:prstGeom prst="rect">
            <a:avLst/>
          </a:prstGeom>
          <a:solidFill>
            <a:srgbClr val="AB0162"/>
          </a:solidFill>
          <a:ln w="95250"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3059832" y="6381328"/>
            <a:ext cx="2958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© by Mgr. Denisa Sviatková 15. 09. 2011</a:t>
            </a:r>
            <a:endParaRPr lang="sk-SK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F0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4" descr="Render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908720"/>
            <a:ext cx="6492302" cy="900000"/>
          </a:xfrm>
          <a:prstGeom prst="rect">
            <a:avLst/>
          </a:prstGeom>
          <a:noFill/>
        </p:spPr>
      </p:pic>
      <p:sp>
        <p:nvSpPr>
          <p:cNvPr id="3" name="Zaoblený obdĺžnik 2"/>
          <p:cNvSpPr/>
          <p:nvPr/>
        </p:nvSpPr>
        <p:spPr>
          <a:xfrm>
            <a:off x="1403648" y="2420888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KLARINET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4" name="Zaoblený obdĺžnik 3"/>
          <p:cNvSpPr/>
          <p:nvPr/>
        </p:nvSpPr>
        <p:spPr>
          <a:xfrm>
            <a:off x="5292080" y="4293096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ZBOR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" name="Zaoblený obdĺžnik 4"/>
          <p:cNvSpPr/>
          <p:nvPr/>
        </p:nvSpPr>
        <p:spPr>
          <a:xfrm>
            <a:off x="5292080" y="2420888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FARBA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6" name="Zaoblený obdĺžnik 5"/>
          <p:cNvSpPr/>
          <p:nvPr/>
        </p:nvSpPr>
        <p:spPr>
          <a:xfrm>
            <a:off x="1403648" y="4293096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BALET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5292080" y="3356992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ORCHESTER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8" name="Zaoblený obdĺžnik 7"/>
          <p:cNvSpPr/>
          <p:nvPr/>
        </p:nvSpPr>
        <p:spPr>
          <a:xfrm>
            <a:off x="1403648" y="3356992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VALČÍK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9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92896"/>
            <a:ext cx="612000" cy="612000"/>
          </a:xfrm>
          <a:prstGeom prst="rect">
            <a:avLst/>
          </a:prstGeom>
          <a:noFill/>
        </p:spPr>
      </p:pic>
      <p:pic>
        <p:nvPicPr>
          <p:cNvPr id="10" name="Picture 10" descr="http://www.emoticons4free.nl/emoticons/emoticons_week42/Grote_emoticons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564904"/>
            <a:ext cx="54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365104"/>
            <a:ext cx="612000" cy="612000"/>
          </a:xfrm>
          <a:prstGeom prst="rect">
            <a:avLst/>
          </a:prstGeom>
          <a:noFill/>
        </p:spPr>
      </p:pic>
      <p:pic>
        <p:nvPicPr>
          <p:cNvPr id="12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365104"/>
            <a:ext cx="612000" cy="612000"/>
          </a:xfrm>
          <a:prstGeom prst="rect">
            <a:avLst/>
          </a:prstGeom>
          <a:noFill/>
        </p:spPr>
      </p:pic>
      <p:pic>
        <p:nvPicPr>
          <p:cNvPr id="13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429000"/>
            <a:ext cx="612000" cy="612000"/>
          </a:xfrm>
          <a:prstGeom prst="rect">
            <a:avLst/>
          </a:prstGeom>
          <a:noFill/>
        </p:spPr>
      </p:pic>
      <p:pic>
        <p:nvPicPr>
          <p:cNvPr id="14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429000"/>
            <a:ext cx="612000" cy="612000"/>
          </a:xfrm>
          <a:prstGeom prst="rect">
            <a:avLst/>
          </a:prstGeom>
          <a:noFill/>
        </p:spPr>
      </p:pic>
      <p:sp>
        <p:nvSpPr>
          <p:cNvPr id="15" name="Obdĺžnik 1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373216"/>
            <a:ext cx="504000" cy="504000"/>
          </a:xfrm>
          <a:prstGeom prst="rect">
            <a:avLst/>
          </a:prstGeom>
          <a:solidFill>
            <a:srgbClr val="AB0162"/>
          </a:solidFill>
          <a:ln w="95250"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3059832" y="6381328"/>
            <a:ext cx="2958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© by Mgr. Denisa Sviatková 15. 09. 2011</a:t>
            </a:r>
            <a:endParaRPr lang="sk-SK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F0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4" descr="Render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908720"/>
            <a:ext cx="6492302" cy="900000"/>
          </a:xfrm>
          <a:prstGeom prst="rect">
            <a:avLst/>
          </a:prstGeom>
          <a:noFill/>
        </p:spPr>
      </p:pic>
      <p:sp>
        <p:nvSpPr>
          <p:cNvPr id="3" name="Zaoblený obdĺžnik 2"/>
          <p:cNvSpPr/>
          <p:nvPr/>
        </p:nvSpPr>
        <p:spPr>
          <a:xfrm>
            <a:off x="1403648" y="2420888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SONÁTA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4" name="Zaoblený obdĺžnik 3"/>
          <p:cNvSpPr/>
          <p:nvPr/>
        </p:nvSpPr>
        <p:spPr>
          <a:xfrm>
            <a:off x="5292080" y="4293096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REFRÉN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" name="Zaoblený obdĺžnik 4"/>
          <p:cNvSpPr/>
          <p:nvPr/>
        </p:nvSpPr>
        <p:spPr>
          <a:xfrm>
            <a:off x="5292080" y="2420888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FORMA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6" name="Zaoblený obdĺžnik 5"/>
          <p:cNvSpPr/>
          <p:nvPr/>
        </p:nvSpPr>
        <p:spPr>
          <a:xfrm>
            <a:off x="1403648" y="4293096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SPEVÁK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5292080" y="3356992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POLKA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8" name="Zaoblený obdĺžnik 7"/>
          <p:cNvSpPr/>
          <p:nvPr/>
        </p:nvSpPr>
        <p:spPr>
          <a:xfrm>
            <a:off x="1403648" y="3356992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TENOR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9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92896"/>
            <a:ext cx="612000" cy="612000"/>
          </a:xfrm>
          <a:prstGeom prst="rect">
            <a:avLst/>
          </a:prstGeom>
          <a:noFill/>
        </p:spPr>
      </p:pic>
      <p:pic>
        <p:nvPicPr>
          <p:cNvPr id="10" name="Picture 10" descr="http://www.emoticons4free.nl/emoticons/emoticons_week42/Grote_emoticons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564904"/>
            <a:ext cx="54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365104"/>
            <a:ext cx="612000" cy="612000"/>
          </a:xfrm>
          <a:prstGeom prst="rect">
            <a:avLst/>
          </a:prstGeom>
          <a:noFill/>
        </p:spPr>
      </p:pic>
      <p:pic>
        <p:nvPicPr>
          <p:cNvPr id="12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365104"/>
            <a:ext cx="612000" cy="612000"/>
          </a:xfrm>
          <a:prstGeom prst="rect">
            <a:avLst/>
          </a:prstGeom>
          <a:noFill/>
        </p:spPr>
      </p:pic>
      <p:pic>
        <p:nvPicPr>
          <p:cNvPr id="13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429000"/>
            <a:ext cx="612000" cy="612000"/>
          </a:xfrm>
          <a:prstGeom prst="rect">
            <a:avLst/>
          </a:prstGeom>
          <a:noFill/>
        </p:spPr>
      </p:pic>
      <p:pic>
        <p:nvPicPr>
          <p:cNvPr id="14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429000"/>
            <a:ext cx="612000" cy="612000"/>
          </a:xfrm>
          <a:prstGeom prst="rect">
            <a:avLst/>
          </a:prstGeom>
          <a:noFill/>
        </p:spPr>
      </p:pic>
      <p:sp>
        <p:nvSpPr>
          <p:cNvPr id="15" name="Obdĺžnik 1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373216"/>
            <a:ext cx="504000" cy="504000"/>
          </a:xfrm>
          <a:prstGeom prst="rect">
            <a:avLst/>
          </a:prstGeom>
          <a:solidFill>
            <a:srgbClr val="AB0162"/>
          </a:solidFill>
          <a:ln w="95250"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3059832" y="6381328"/>
            <a:ext cx="2958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© by Mgr. Denisa Sviatková 15. 09. 2011</a:t>
            </a:r>
            <a:endParaRPr lang="sk-SK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F0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4" descr="Render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908720"/>
            <a:ext cx="6492302" cy="900000"/>
          </a:xfrm>
          <a:prstGeom prst="rect">
            <a:avLst/>
          </a:prstGeom>
          <a:noFill/>
        </p:spPr>
      </p:pic>
      <p:sp>
        <p:nvSpPr>
          <p:cNvPr id="3" name="Zaoblený obdĺžnik 2"/>
          <p:cNvSpPr/>
          <p:nvPr/>
        </p:nvSpPr>
        <p:spPr>
          <a:xfrm>
            <a:off x="1403648" y="3356992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KVARTETO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4" name="Zaoblený obdĺžnik 3"/>
          <p:cNvSpPr/>
          <p:nvPr/>
        </p:nvSpPr>
        <p:spPr>
          <a:xfrm>
            <a:off x="5292080" y="2420888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LADIČKA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" name="Zaoblený obdĺžnik 4"/>
          <p:cNvSpPr/>
          <p:nvPr/>
        </p:nvSpPr>
        <p:spPr>
          <a:xfrm>
            <a:off x="1403648" y="2420888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TEMPO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6" name="Zaoblený obdĺžnik 5"/>
          <p:cNvSpPr/>
          <p:nvPr/>
        </p:nvSpPr>
        <p:spPr>
          <a:xfrm>
            <a:off x="1403648" y="4293096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TANEC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5292080" y="3356992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ČARDÁŠ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8" name="Zaoblený obdĺžnik 7"/>
          <p:cNvSpPr/>
          <p:nvPr/>
        </p:nvSpPr>
        <p:spPr>
          <a:xfrm>
            <a:off x="5292080" y="4293096"/>
            <a:ext cx="2448272" cy="792088"/>
          </a:xfrm>
          <a:prstGeom prst="roundRect">
            <a:avLst/>
          </a:prstGeom>
          <a:solidFill>
            <a:srgbClr val="F4B8FE"/>
          </a:solidFill>
          <a:ln w="28575"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0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FLAUTA</a:t>
            </a:r>
            <a:endParaRPr lang="sk-SK" sz="3000" b="1" dirty="0">
              <a:solidFill>
                <a:schemeClr val="accent2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9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429000"/>
            <a:ext cx="612000" cy="612000"/>
          </a:xfrm>
          <a:prstGeom prst="rect">
            <a:avLst/>
          </a:prstGeom>
          <a:noFill/>
        </p:spPr>
      </p:pic>
      <p:pic>
        <p:nvPicPr>
          <p:cNvPr id="10" name="Picture 10" descr="http://www.emoticons4free.nl/emoticons/emoticons_week42/Grote_emoticons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2564904"/>
            <a:ext cx="54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365104"/>
            <a:ext cx="612000" cy="612000"/>
          </a:xfrm>
          <a:prstGeom prst="rect">
            <a:avLst/>
          </a:prstGeom>
          <a:noFill/>
        </p:spPr>
      </p:pic>
      <p:pic>
        <p:nvPicPr>
          <p:cNvPr id="12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492896"/>
            <a:ext cx="612000" cy="612000"/>
          </a:xfrm>
          <a:prstGeom prst="rect">
            <a:avLst/>
          </a:prstGeom>
          <a:noFill/>
        </p:spPr>
      </p:pic>
      <p:pic>
        <p:nvPicPr>
          <p:cNvPr id="13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429000"/>
            <a:ext cx="612000" cy="612000"/>
          </a:xfrm>
          <a:prstGeom prst="rect">
            <a:avLst/>
          </a:prstGeom>
          <a:noFill/>
        </p:spPr>
      </p:pic>
      <p:pic>
        <p:nvPicPr>
          <p:cNvPr id="14" name="Picture 2" descr="Smiley animated 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365104"/>
            <a:ext cx="612000" cy="612000"/>
          </a:xfrm>
          <a:prstGeom prst="rect">
            <a:avLst/>
          </a:prstGeom>
          <a:noFill/>
        </p:spPr>
      </p:pic>
      <p:sp>
        <p:nvSpPr>
          <p:cNvPr id="15" name="Obdĺžnik 1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373216"/>
            <a:ext cx="504000" cy="504000"/>
          </a:xfrm>
          <a:prstGeom prst="rect">
            <a:avLst/>
          </a:prstGeom>
          <a:solidFill>
            <a:srgbClr val="AB0162"/>
          </a:solidFill>
          <a:ln w="95250"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3059832" y="6381328"/>
            <a:ext cx="2958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© by Mgr. Denisa Sviatková 15. 09. 2011</a:t>
            </a:r>
            <a:endParaRPr lang="sk-SK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F0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ĺžnik 1"/>
          <p:cNvSpPr/>
          <p:nvPr/>
        </p:nvSpPr>
        <p:spPr>
          <a:xfrm>
            <a:off x="1187624" y="1052736"/>
            <a:ext cx="6768752" cy="576064"/>
          </a:xfrm>
          <a:prstGeom prst="roundRect">
            <a:avLst/>
          </a:prstGeom>
          <a:solidFill>
            <a:srgbClr val="AB0162"/>
          </a:solidFill>
          <a:ln w="38100"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>
                <a:solidFill>
                  <a:srgbClr val="FCF600"/>
                </a:solidFill>
                <a:latin typeface="Century Gothic" pitchFamily="34" charset="0"/>
                <a:cs typeface="Arial" pitchFamily="34" charset="0"/>
              </a:rPr>
              <a:t>v</a:t>
            </a:r>
            <a:r>
              <a:rPr lang="sk-SK" sz="2000" b="1" dirty="0" smtClean="0">
                <a:solidFill>
                  <a:srgbClr val="FCF600"/>
                </a:solidFill>
                <a:latin typeface="Century Gothic" pitchFamily="34" charset="0"/>
                <a:cs typeface="Arial" pitchFamily="34" charset="0"/>
              </a:rPr>
              <a:t>ráť sa späť a spočítaj nesprávne odpovede</a:t>
            </a:r>
            <a:endParaRPr lang="sk-SK" sz="2000" b="1" dirty="0">
              <a:solidFill>
                <a:srgbClr val="FCF600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" name="Zaoblený obdĺžnik 2"/>
          <p:cNvSpPr/>
          <p:nvPr/>
        </p:nvSpPr>
        <p:spPr>
          <a:xfrm>
            <a:off x="1043608" y="2996952"/>
            <a:ext cx="1368152" cy="756000"/>
          </a:xfrm>
          <a:prstGeom prst="roundRect">
            <a:avLst/>
          </a:prstGeom>
          <a:solidFill>
            <a:srgbClr val="F4B8FE"/>
          </a:solidFill>
          <a:ln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6F0152"/>
                </a:solidFill>
                <a:latin typeface="Century Gothic" pitchFamily="34" charset="0"/>
                <a:cs typeface="Arial" pitchFamily="34" charset="0"/>
              </a:rPr>
              <a:t>0 a 1</a:t>
            </a:r>
            <a:endParaRPr lang="sk-SK" sz="2000" b="1" dirty="0">
              <a:solidFill>
                <a:srgbClr val="6F0152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4" name="Zaoblený obdĺžnik 3"/>
          <p:cNvSpPr/>
          <p:nvPr/>
        </p:nvSpPr>
        <p:spPr>
          <a:xfrm>
            <a:off x="2483768" y="2996952"/>
            <a:ext cx="1368152" cy="756000"/>
          </a:xfrm>
          <a:prstGeom prst="roundRect">
            <a:avLst/>
          </a:prstGeom>
          <a:solidFill>
            <a:srgbClr val="F4B8FE"/>
          </a:solidFill>
          <a:ln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6F0152"/>
                </a:solidFill>
                <a:latin typeface="Century Gothic" pitchFamily="34" charset="0"/>
                <a:cs typeface="Arial" pitchFamily="34" charset="0"/>
              </a:rPr>
              <a:t>2</a:t>
            </a:r>
            <a:endParaRPr lang="sk-SK" sz="2000" b="1" dirty="0">
              <a:solidFill>
                <a:srgbClr val="6F0152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" name="Zaoblený obdĺžnik 4"/>
          <p:cNvSpPr/>
          <p:nvPr/>
        </p:nvSpPr>
        <p:spPr>
          <a:xfrm>
            <a:off x="3923928" y="2996952"/>
            <a:ext cx="1368152" cy="756000"/>
          </a:xfrm>
          <a:prstGeom prst="roundRect">
            <a:avLst/>
          </a:prstGeom>
          <a:solidFill>
            <a:srgbClr val="F4B8FE"/>
          </a:solidFill>
          <a:ln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6F0152"/>
                </a:solidFill>
                <a:latin typeface="Century Gothic" pitchFamily="34" charset="0"/>
                <a:cs typeface="Arial" pitchFamily="34" charset="0"/>
              </a:rPr>
              <a:t>3 a 4</a:t>
            </a:r>
            <a:endParaRPr lang="sk-SK" sz="2000" b="1" dirty="0">
              <a:solidFill>
                <a:srgbClr val="6F0152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6" name="Zaoblený obdĺžnik 5"/>
          <p:cNvSpPr/>
          <p:nvPr/>
        </p:nvSpPr>
        <p:spPr>
          <a:xfrm>
            <a:off x="5292080" y="2996952"/>
            <a:ext cx="1368152" cy="756000"/>
          </a:xfrm>
          <a:prstGeom prst="roundRect">
            <a:avLst/>
          </a:prstGeom>
          <a:solidFill>
            <a:srgbClr val="F4B8FE"/>
          </a:solidFill>
          <a:ln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6F0152"/>
                </a:solidFill>
                <a:latin typeface="Century Gothic" pitchFamily="34" charset="0"/>
                <a:cs typeface="Arial" pitchFamily="34" charset="0"/>
              </a:rPr>
              <a:t>5</a:t>
            </a:r>
            <a:endParaRPr lang="sk-SK" sz="2000" b="1" dirty="0">
              <a:solidFill>
                <a:srgbClr val="6F0152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6660232" y="2996952"/>
            <a:ext cx="1368152" cy="756000"/>
          </a:xfrm>
          <a:prstGeom prst="roundRect">
            <a:avLst/>
          </a:prstGeom>
          <a:solidFill>
            <a:srgbClr val="F4B8FE"/>
          </a:solidFill>
          <a:ln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6F0152"/>
                </a:solidFill>
                <a:latin typeface="Century Gothic" pitchFamily="34" charset="0"/>
                <a:cs typeface="Arial" pitchFamily="34" charset="0"/>
              </a:rPr>
              <a:t>6 a viac</a:t>
            </a:r>
            <a:endParaRPr lang="sk-SK" sz="2000" b="1" dirty="0">
              <a:solidFill>
                <a:srgbClr val="6F0152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8" name="Zaoblený obdĺžnik 7"/>
          <p:cNvSpPr/>
          <p:nvPr/>
        </p:nvSpPr>
        <p:spPr>
          <a:xfrm>
            <a:off x="1907704" y="2276872"/>
            <a:ext cx="5256584" cy="576064"/>
          </a:xfrm>
          <a:prstGeom prst="roundRect">
            <a:avLst/>
          </a:prstGeom>
          <a:solidFill>
            <a:srgbClr val="F4B8FE"/>
          </a:solidFill>
          <a:ln>
            <a:solidFill>
              <a:srgbClr val="F4B8FE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6F0152"/>
                </a:solidFill>
                <a:latin typeface="Century Gothic" pitchFamily="34" charset="0"/>
                <a:cs typeface="Arial" pitchFamily="34" charset="0"/>
              </a:rPr>
              <a:t>počet chýb</a:t>
            </a:r>
            <a:endParaRPr lang="sk-SK" sz="2000" b="1" dirty="0">
              <a:solidFill>
                <a:srgbClr val="6F0152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9" name="Vývojový diagram: spojnica 8"/>
          <p:cNvSpPr/>
          <p:nvPr/>
        </p:nvSpPr>
        <p:spPr>
          <a:xfrm>
            <a:off x="1331640" y="4077072"/>
            <a:ext cx="936000" cy="936000"/>
          </a:xfrm>
          <a:prstGeom prst="flowChartConnector">
            <a:avLst/>
          </a:prstGeom>
          <a:solidFill>
            <a:srgbClr val="AB0162"/>
          </a:solidFill>
          <a:ln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FCF600"/>
                </a:solidFill>
                <a:latin typeface="Century Gothic" pitchFamily="34" charset="0"/>
                <a:cs typeface="Arial" pitchFamily="34" charset="0"/>
              </a:rPr>
              <a:t>1</a:t>
            </a:r>
            <a:endParaRPr lang="sk-SK" sz="3600" b="1" dirty="0">
              <a:solidFill>
                <a:srgbClr val="FCF600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0" name="Vývojový diagram: spojnica 9"/>
          <p:cNvSpPr/>
          <p:nvPr/>
        </p:nvSpPr>
        <p:spPr>
          <a:xfrm>
            <a:off x="2699792" y="4077072"/>
            <a:ext cx="936000" cy="936000"/>
          </a:xfrm>
          <a:prstGeom prst="flowChartConnector">
            <a:avLst/>
          </a:prstGeom>
          <a:solidFill>
            <a:srgbClr val="AB0162"/>
          </a:solidFill>
          <a:ln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FCF600"/>
                </a:solidFill>
                <a:latin typeface="Century Gothic" pitchFamily="34" charset="0"/>
                <a:cs typeface="Arial" pitchFamily="34" charset="0"/>
              </a:rPr>
              <a:t>2</a:t>
            </a:r>
            <a:endParaRPr lang="sk-SK" sz="3600" b="1" dirty="0">
              <a:solidFill>
                <a:srgbClr val="FCF600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1" name="Vývojový diagram: spojnica 10"/>
          <p:cNvSpPr/>
          <p:nvPr/>
        </p:nvSpPr>
        <p:spPr>
          <a:xfrm>
            <a:off x="4139952" y="4077072"/>
            <a:ext cx="936000" cy="936000"/>
          </a:xfrm>
          <a:prstGeom prst="flowChartConnector">
            <a:avLst/>
          </a:prstGeom>
          <a:solidFill>
            <a:srgbClr val="AB0162"/>
          </a:solidFill>
          <a:ln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FCF600"/>
                </a:solidFill>
                <a:latin typeface="Century Gothic" pitchFamily="34" charset="0"/>
                <a:cs typeface="Arial" pitchFamily="34" charset="0"/>
              </a:rPr>
              <a:t>3</a:t>
            </a:r>
            <a:endParaRPr lang="sk-SK" sz="3600" b="1" dirty="0">
              <a:solidFill>
                <a:srgbClr val="FCF600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" name="Vývojový diagram: spojnica 11"/>
          <p:cNvSpPr/>
          <p:nvPr/>
        </p:nvSpPr>
        <p:spPr>
          <a:xfrm>
            <a:off x="5508104" y="4077072"/>
            <a:ext cx="936000" cy="936000"/>
          </a:xfrm>
          <a:prstGeom prst="flowChartConnector">
            <a:avLst/>
          </a:prstGeom>
          <a:solidFill>
            <a:srgbClr val="AB0162"/>
          </a:solidFill>
          <a:ln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FCF600"/>
                </a:solidFill>
                <a:latin typeface="Century Gothic" pitchFamily="34" charset="0"/>
                <a:cs typeface="Arial" pitchFamily="34" charset="0"/>
              </a:rPr>
              <a:t>4</a:t>
            </a:r>
            <a:endParaRPr lang="sk-SK" sz="3600" b="1" dirty="0">
              <a:solidFill>
                <a:srgbClr val="FCF600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3" name="Vývojový diagram: spojnica 12"/>
          <p:cNvSpPr/>
          <p:nvPr/>
        </p:nvSpPr>
        <p:spPr>
          <a:xfrm>
            <a:off x="6876256" y="4077072"/>
            <a:ext cx="936000" cy="936000"/>
          </a:xfrm>
          <a:prstGeom prst="flowChartConnector">
            <a:avLst/>
          </a:prstGeom>
          <a:solidFill>
            <a:srgbClr val="AB0162"/>
          </a:solidFill>
          <a:ln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FCF600"/>
                </a:solidFill>
                <a:latin typeface="Century Gothic" pitchFamily="34" charset="0"/>
                <a:cs typeface="Arial" pitchFamily="34" charset="0"/>
              </a:rPr>
              <a:t>5</a:t>
            </a:r>
            <a:endParaRPr lang="sk-SK" sz="3600" b="1" dirty="0">
              <a:solidFill>
                <a:srgbClr val="FCF600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5" name="Šípka doľava 14">
            <a:hlinkClick r:id="rId2" action="ppaction://hlinksldjump" highlightClick="1"/>
          </p:cNvPr>
          <p:cNvSpPr>
            <a:spLocks noChangeAspect="1"/>
          </p:cNvSpPr>
          <p:nvPr/>
        </p:nvSpPr>
        <p:spPr>
          <a:xfrm>
            <a:off x="7164288" y="1772816"/>
            <a:ext cx="801816" cy="504056"/>
          </a:xfrm>
          <a:prstGeom prst="leftArrow">
            <a:avLst>
              <a:gd name="adj1" fmla="val 57155"/>
              <a:gd name="adj2" fmla="val 50000"/>
            </a:avLst>
          </a:prstGeom>
          <a:solidFill>
            <a:srgbClr val="AB0162"/>
          </a:solidFill>
          <a:ln>
            <a:solidFill>
              <a:srgbClr val="AB016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Obdĺžnik 15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355976" y="5373216"/>
            <a:ext cx="504000" cy="504000"/>
          </a:xfrm>
          <a:prstGeom prst="rect">
            <a:avLst/>
          </a:prstGeom>
          <a:solidFill>
            <a:srgbClr val="AB0162"/>
          </a:solidFill>
          <a:ln w="95250">
            <a:solidFill>
              <a:srgbClr val="AB016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BlokTextu 16"/>
          <p:cNvSpPr txBox="1"/>
          <p:nvPr/>
        </p:nvSpPr>
        <p:spPr>
          <a:xfrm>
            <a:off x="3059832" y="6381328"/>
            <a:ext cx="2958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© by Mgr. Denisa Sviatková 15. 09. 2011</a:t>
            </a:r>
            <a:endParaRPr lang="sk-SK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170</Words>
  <Application>Microsoft Office PowerPoint</Application>
  <PresentationFormat>Prezentácia na obrazovke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Sviatková</dc:creator>
  <cp:lastModifiedBy>Sviatková</cp:lastModifiedBy>
  <cp:revision>39</cp:revision>
  <dcterms:created xsi:type="dcterms:W3CDTF">2011-09-15T08:54:12Z</dcterms:created>
  <dcterms:modified xsi:type="dcterms:W3CDTF">2011-09-15T15:04:28Z</dcterms:modified>
</cp:coreProperties>
</file>