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modifyVerifier cryptProviderType="rsaFull" cryptAlgorithmClass="hash" cryptAlgorithmType="typeAny" cryptAlgorithmSid="4" spinCount="100000" saltData="EwBA/QK4p7sviX2y+M7L7g==" hashData="bQKMJvromzRPIx8KZs62AqQJ5ps=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C0046"/>
    <a:srgbClr val="008BBC"/>
    <a:srgbClr val="009ED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48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Kliknite sem a upravte štýl predlohy podnadpisov.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E300A-D842-4A9E-9DA4-AAE95D073F63}" type="datetimeFigureOut">
              <a:rPr lang="sk-SK" smtClean="0"/>
              <a:t>3. 9. 2011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5BC85-8E3F-4DBB-89A9-9EF4CC84D795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E300A-D842-4A9E-9DA4-AAE95D073F63}" type="datetimeFigureOut">
              <a:rPr lang="sk-SK" smtClean="0"/>
              <a:t>3. 9. 2011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5BC85-8E3F-4DBB-89A9-9EF4CC84D795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E300A-D842-4A9E-9DA4-AAE95D073F63}" type="datetimeFigureOut">
              <a:rPr lang="sk-SK" smtClean="0"/>
              <a:t>3. 9. 2011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5BC85-8E3F-4DBB-89A9-9EF4CC84D795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E300A-D842-4A9E-9DA4-AAE95D073F63}" type="datetimeFigureOut">
              <a:rPr lang="sk-SK" smtClean="0"/>
              <a:t>3. 9. 2011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5BC85-8E3F-4DBB-89A9-9EF4CC84D795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E300A-D842-4A9E-9DA4-AAE95D073F63}" type="datetimeFigureOut">
              <a:rPr lang="sk-SK" smtClean="0"/>
              <a:t>3. 9. 2011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5BC85-8E3F-4DBB-89A9-9EF4CC84D795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E300A-D842-4A9E-9DA4-AAE95D073F63}" type="datetimeFigureOut">
              <a:rPr lang="sk-SK" smtClean="0"/>
              <a:t>3. 9. 2011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5BC85-8E3F-4DBB-89A9-9EF4CC84D795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E300A-D842-4A9E-9DA4-AAE95D073F63}" type="datetimeFigureOut">
              <a:rPr lang="sk-SK" smtClean="0"/>
              <a:t>3. 9. 2011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5BC85-8E3F-4DBB-89A9-9EF4CC84D795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E300A-D842-4A9E-9DA4-AAE95D073F63}" type="datetimeFigureOut">
              <a:rPr lang="sk-SK" smtClean="0"/>
              <a:t>3. 9. 2011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5BC85-8E3F-4DBB-89A9-9EF4CC84D795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E300A-D842-4A9E-9DA4-AAE95D073F63}" type="datetimeFigureOut">
              <a:rPr lang="sk-SK" smtClean="0"/>
              <a:t>3. 9. 2011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5BC85-8E3F-4DBB-89A9-9EF4CC84D795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E300A-D842-4A9E-9DA4-AAE95D073F63}" type="datetimeFigureOut">
              <a:rPr lang="sk-SK" smtClean="0"/>
              <a:t>3. 9. 2011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5BC85-8E3F-4DBB-89A9-9EF4CC84D795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E300A-D842-4A9E-9DA4-AAE95D073F63}" type="datetimeFigureOut">
              <a:rPr lang="sk-SK" smtClean="0"/>
              <a:t>3. 9. 2011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5BC85-8E3F-4DBB-89A9-9EF4CC84D795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screen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nadpi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FE300A-D842-4A9E-9DA4-AAE95D073F63}" type="datetimeFigureOut">
              <a:rPr lang="sk-SK" smtClean="0"/>
              <a:t>3. 9. 2011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B5BC85-8E3F-4DBB-89A9-9EF4CC84D795}" type="slidenum">
              <a:rPr lang="sk-SK" smtClean="0"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48" name="Picture 12" descr="Rendered Image"/>
          <p:cNvPicPr>
            <a:picLocks noChangeAspect="1" noChangeArrowheads="1"/>
          </p:cNvPicPr>
          <p:nvPr/>
        </p:nvPicPr>
        <p:blipFill>
          <a:blip r:embed="rId2" cstate="screen">
            <a:lum bright="-10000" contrast="10000"/>
          </a:blip>
          <a:srcRect/>
          <a:stretch>
            <a:fillRect/>
          </a:stretch>
        </p:blipFill>
        <p:spPr bwMode="auto">
          <a:xfrm>
            <a:off x="1835696" y="2348880"/>
            <a:ext cx="5448300" cy="923926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</p:pic>
      <p:pic>
        <p:nvPicPr>
          <p:cNvPr id="14350" name="Picture 14" descr="Rendered Image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87624" y="1052736"/>
            <a:ext cx="6752575" cy="936000"/>
          </a:xfrm>
          <a:prstGeom prst="rect">
            <a:avLst/>
          </a:prstGeom>
          <a:noFill/>
        </p:spPr>
      </p:pic>
      <p:sp>
        <p:nvSpPr>
          <p:cNvPr id="11" name="Obdĺžnik 10">
            <a:hlinkClick r:id="" action="ppaction://hlinkshowjump?jump=nextslide" highlightClick="1"/>
          </p:cNvPr>
          <p:cNvSpPr>
            <a:spLocks noChangeAspect="1"/>
          </p:cNvSpPr>
          <p:nvPr/>
        </p:nvSpPr>
        <p:spPr>
          <a:xfrm>
            <a:off x="4283968" y="3501008"/>
            <a:ext cx="504000" cy="504000"/>
          </a:xfrm>
          <a:prstGeom prst="rect">
            <a:avLst/>
          </a:prstGeom>
          <a:solidFill>
            <a:srgbClr val="008BBC"/>
          </a:solidFill>
          <a:ln w="28575">
            <a:solidFill>
              <a:srgbClr val="008BB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4" name="BlokTextu 13"/>
          <p:cNvSpPr txBox="1"/>
          <p:nvPr/>
        </p:nvSpPr>
        <p:spPr>
          <a:xfrm>
            <a:off x="2915816" y="6165304"/>
            <a:ext cx="34187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1400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© by Mgr. Denisa Sviatková </a:t>
            </a:r>
            <a:r>
              <a:rPr lang="sk-SK" sz="1400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03. 09. </a:t>
            </a:r>
            <a:r>
              <a:rPr lang="sk-SK" sz="1400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2011</a:t>
            </a:r>
            <a:endParaRPr lang="sk-SK" sz="1400" dirty="0">
              <a:solidFill>
                <a:schemeClr val="tx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143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43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143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3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2" descr="Rendered Image"/>
          <p:cNvPicPr>
            <a:picLocks noChangeAspect="1" noChangeArrowheads="1"/>
          </p:cNvPicPr>
          <p:nvPr/>
        </p:nvPicPr>
        <p:blipFill>
          <a:blip r:embed="rId2" cstate="screen">
            <a:lum bright="-10000" contrast="10000"/>
          </a:blip>
          <a:srcRect/>
          <a:stretch>
            <a:fillRect/>
          </a:stretch>
        </p:blipFill>
        <p:spPr bwMode="auto">
          <a:xfrm>
            <a:off x="2843808" y="1988840"/>
            <a:ext cx="3396616" cy="576000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</p:pic>
      <p:sp>
        <p:nvSpPr>
          <p:cNvPr id="4" name="Obdĺžnik 3"/>
          <p:cNvSpPr/>
          <p:nvPr/>
        </p:nvSpPr>
        <p:spPr>
          <a:xfrm>
            <a:off x="1115616" y="3573016"/>
            <a:ext cx="2160240" cy="504056"/>
          </a:xfrm>
          <a:prstGeom prst="rect">
            <a:avLst/>
          </a:prstGeom>
          <a:solidFill>
            <a:srgbClr val="008BBC"/>
          </a:solidFill>
          <a:ln>
            <a:solidFill>
              <a:srgbClr val="008BBC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500" b="1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forte</a:t>
            </a:r>
            <a:endParaRPr lang="sk-SK" sz="2500" b="1" dirty="0">
              <a:solidFill>
                <a:srgbClr val="FFC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Obdĺžnik 4"/>
          <p:cNvSpPr/>
          <p:nvPr/>
        </p:nvSpPr>
        <p:spPr>
          <a:xfrm>
            <a:off x="1115616" y="2852936"/>
            <a:ext cx="2160240" cy="504056"/>
          </a:xfrm>
          <a:prstGeom prst="rect">
            <a:avLst/>
          </a:prstGeom>
          <a:solidFill>
            <a:srgbClr val="008BBC"/>
          </a:solidFill>
          <a:ln>
            <a:solidFill>
              <a:srgbClr val="008BBC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500" b="1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crescendo</a:t>
            </a:r>
            <a:endParaRPr lang="sk-SK" sz="2500" b="1" dirty="0">
              <a:solidFill>
                <a:srgbClr val="FFC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Obdĺžnik 5"/>
          <p:cNvSpPr/>
          <p:nvPr/>
        </p:nvSpPr>
        <p:spPr>
          <a:xfrm>
            <a:off x="1115616" y="4293096"/>
            <a:ext cx="2160240" cy="504056"/>
          </a:xfrm>
          <a:prstGeom prst="rect">
            <a:avLst/>
          </a:prstGeom>
          <a:solidFill>
            <a:srgbClr val="008BBC"/>
          </a:solidFill>
          <a:ln>
            <a:solidFill>
              <a:srgbClr val="008BBC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500" b="1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mezzoforte</a:t>
            </a:r>
            <a:endParaRPr lang="sk-SK" sz="2500" b="1" dirty="0">
              <a:solidFill>
                <a:srgbClr val="FFC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Obdĺžnik 8"/>
          <p:cNvSpPr/>
          <p:nvPr/>
        </p:nvSpPr>
        <p:spPr>
          <a:xfrm>
            <a:off x="3563888" y="3573016"/>
            <a:ext cx="2232248" cy="504056"/>
          </a:xfrm>
          <a:prstGeom prst="rect">
            <a:avLst/>
          </a:prstGeom>
          <a:solidFill>
            <a:srgbClr val="008BBC"/>
          </a:solidFill>
          <a:ln>
            <a:solidFill>
              <a:srgbClr val="008BB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300" b="1" dirty="0" smtClean="0">
                <a:solidFill>
                  <a:schemeClr val="accent2">
                    <a:lumMod val="20000"/>
                    <a:lumOff val="80000"/>
                  </a:schemeClr>
                </a:solidFill>
                <a:latin typeface="Arial" pitchFamily="34" charset="0"/>
                <a:cs typeface="Arial" pitchFamily="34" charset="0"/>
              </a:rPr>
              <a:t>rýchlo</a:t>
            </a:r>
            <a:endParaRPr lang="sk-SK" sz="2300" b="1" dirty="0">
              <a:solidFill>
                <a:schemeClr val="accent2">
                  <a:lumMod val="20000"/>
                  <a:lumOff val="8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Obdĺžnik 9"/>
          <p:cNvSpPr/>
          <p:nvPr/>
        </p:nvSpPr>
        <p:spPr>
          <a:xfrm>
            <a:off x="5868144" y="3573016"/>
            <a:ext cx="2232248" cy="504056"/>
          </a:xfrm>
          <a:prstGeom prst="rect">
            <a:avLst/>
          </a:prstGeom>
          <a:solidFill>
            <a:srgbClr val="008BBC"/>
          </a:solidFill>
          <a:ln>
            <a:solidFill>
              <a:srgbClr val="008BB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300" b="1" dirty="0" smtClean="0">
                <a:solidFill>
                  <a:schemeClr val="accent2">
                    <a:lumMod val="20000"/>
                    <a:lumOff val="80000"/>
                  </a:schemeClr>
                </a:solidFill>
                <a:latin typeface="Arial" pitchFamily="34" charset="0"/>
                <a:cs typeface="Arial" pitchFamily="34" charset="0"/>
              </a:rPr>
              <a:t>silno</a:t>
            </a:r>
            <a:endParaRPr lang="sk-SK" sz="2300" b="1" dirty="0">
              <a:solidFill>
                <a:schemeClr val="accent2">
                  <a:lumMod val="20000"/>
                  <a:lumOff val="8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Obdĺžnik 10"/>
          <p:cNvSpPr/>
          <p:nvPr/>
        </p:nvSpPr>
        <p:spPr>
          <a:xfrm>
            <a:off x="1187624" y="1052736"/>
            <a:ext cx="6768752" cy="792088"/>
          </a:xfrm>
          <a:prstGeom prst="rect">
            <a:avLst/>
          </a:prstGeom>
          <a:solidFill>
            <a:srgbClr val="008BBC"/>
          </a:solidFill>
          <a:ln>
            <a:solidFill>
              <a:srgbClr val="008BB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000" b="1" dirty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k</a:t>
            </a:r>
            <a:r>
              <a:rPr lang="sk-SK" sz="2000" b="1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likni na dynamické označenie</a:t>
            </a:r>
            <a:br>
              <a:rPr lang="sk-SK" sz="2000" b="1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</a:br>
            <a:r>
              <a:rPr lang="sk-SK" sz="2000" b="1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vyber správnu možnosť</a:t>
            </a:r>
            <a:endParaRPr lang="sk-SK" sz="2000" b="1" dirty="0">
              <a:solidFill>
                <a:srgbClr val="FFC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Obdĺžnik 11"/>
          <p:cNvSpPr/>
          <p:nvPr/>
        </p:nvSpPr>
        <p:spPr>
          <a:xfrm>
            <a:off x="3563888" y="2852936"/>
            <a:ext cx="2232248" cy="504056"/>
          </a:xfrm>
          <a:prstGeom prst="rect">
            <a:avLst/>
          </a:prstGeom>
          <a:solidFill>
            <a:srgbClr val="008BBC"/>
          </a:solidFill>
          <a:ln>
            <a:solidFill>
              <a:srgbClr val="008BB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300" b="1" dirty="0" smtClean="0">
                <a:solidFill>
                  <a:schemeClr val="accent2">
                    <a:lumMod val="20000"/>
                    <a:lumOff val="80000"/>
                  </a:schemeClr>
                </a:solidFill>
                <a:latin typeface="Arial" pitchFamily="34" charset="0"/>
                <a:cs typeface="Arial" pitchFamily="34" charset="0"/>
              </a:rPr>
              <a:t>zosilňovať</a:t>
            </a:r>
            <a:endParaRPr lang="sk-SK" sz="2300" b="1" dirty="0">
              <a:solidFill>
                <a:schemeClr val="accent2">
                  <a:lumMod val="20000"/>
                  <a:lumOff val="8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Obdĺžnik 12"/>
          <p:cNvSpPr/>
          <p:nvPr/>
        </p:nvSpPr>
        <p:spPr>
          <a:xfrm>
            <a:off x="5868144" y="2852936"/>
            <a:ext cx="2232248" cy="504056"/>
          </a:xfrm>
          <a:prstGeom prst="rect">
            <a:avLst/>
          </a:prstGeom>
          <a:solidFill>
            <a:srgbClr val="008BBC"/>
          </a:solidFill>
          <a:ln>
            <a:solidFill>
              <a:srgbClr val="008BB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300" b="1" dirty="0" smtClean="0">
                <a:solidFill>
                  <a:schemeClr val="accent2">
                    <a:lumMod val="20000"/>
                    <a:lumOff val="80000"/>
                  </a:schemeClr>
                </a:solidFill>
                <a:latin typeface="Arial" pitchFamily="34" charset="0"/>
                <a:cs typeface="Arial" pitchFamily="34" charset="0"/>
              </a:rPr>
              <a:t>zoslabovať</a:t>
            </a:r>
            <a:endParaRPr lang="sk-SK" sz="2300" b="1" dirty="0">
              <a:solidFill>
                <a:schemeClr val="accent2">
                  <a:lumMod val="20000"/>
                  <a:lumOff val="8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Obdĺžnik 13"/>
          <p:cNvSpPr/>
          <p:nvPr/>
        </p:nvSpPr>
        <p:spPr>
          <a:xfrm>
            <a:off x="3563888" y="4293096"/>
            <a:ext cx="2232248" cy="504056"/>
          </a:xfrm>
          <a:prstGeom prst="rect">
            <a:avLst/>
          </a:prstGeom>
          <a:solidFill>
            <a:srgbClr val="008BBC"/>
          </a:solidFill>
          <a:ln>
            <a:solidFill>
              <a:srgbClr val="008BB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300" b="1" dirty="0">
                <a:solidFill>
                  <a:schemeClr val="accent2">
                    <a:lumMod val="20000"/>
                    <a:lumOff val="80000"/>
                  </a:schemeClr>
                </a:solidFill>
                <a:latin typeface="Arial" pitchFamily="34" charset="0"/>
                <a:cs typeface="Arial" pitchFamily="34" charset="0"/>
              </a:rPr>
              <a:t>s</a:t>
            </a:r>
            <a:r>
              <a:rPr lang="sk-SK" sz="2300" b="1" dirty="0" smtClean="0">
                <a:solidFill>
                  <a:schemeClr val="accent2">
                    <a:lumMod val="20000"/>
                    <a:lumOff val="80000"/>
                  </a:schemeClr>
                </a:solidFill>
                <a:latin typeface="Arial" pitchFamily="34" charset="0"/>
                <a:cs typeface="Arial" pitchFamily="34" charset="0"/>
              </a:rPr>
              <a:t>tredne silno</a:t>
            </a:r>
            <a:endParaRPr lang="sk-SK" sz="2300" b="1" dirty="0">
              <a:solidFill>
                <a:schemeClr val="accent2">
                  <a:lumMod val="20000"/>
                  <a:lumOff val="8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Obdĺžnik 14"/>
          <p:cNvSpPr/>
          <p:nvPr/>
        </p:nvSpPr>
        <p:spPr>
          <a:xfrm>
            <a:off x="5868144" y="4293096"/>
            <a:ext cx="2232248" cy="504056"/>
          </a:xfrm>
          <a:prstGeom prst="rect">
            <a:avLst/>
          </a:prstGeom>
          <a:solidFill>
            <a:srgbClr val="008BBC"/>
          </a:solidFill>
          <a:ln>
            <a:solidFill>
              <a:srgbClr val="008BB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300" b="1" dirty="0">
                <a:solidFill>
                  <a:schemeClr val="accent2">
                    <a:lumMod val="20000"/>
                    <a:lumOff val="80000"/>
                  </a:schemeClr>
                </a:solidFill>
                <a:latin typeface="Arial" pitchFamily="34" charset="0"/>
                <a:cs typeface="Arial" pitchFamily="34" charset="0"/>
              </a:rPr>
              <a:t>s</a:t>
            </a:r>
            <a:r>
              <a:rPr lang="sk-SK" sz="2300" b="1" dirty="0" smtClean="0">
                <a:solidFill>
                  <a:schemeClr val="accent2">
                    <a:lumMod val="20000"/>
                    <a:lumOff val="80000"/>
                  </a:schemeClr>
                </a:solidFill>
                <a:latin typeface="Arial" pitchFamily="34" charset="0"/>
                <a:cs typeface="Arial" pitchFamily="34" charset="0"/>
              </a:rPr>
              <a:t>tredne rýchlo</a:t>
            </a:r>
            <a:endParaRPr lang="sk-SK" sz="2300" b="1" dirty="0">
              <a:solidFill>
                <a:schemeClr val="accent2">
                  <a:lumMod val="20000"/>
                  <a:lumOff val="8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6" name="Picture 2" descr="http://i22.photobucket.com/albums/b345/animaties/Smileys%20Painties/2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59832" y="2780928"/>
            <a:ext cx="648000" cy="64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Násobenie 16"/>
          <p:cNvSpPr>
            <a:spLocks noChangeAspect="1"/>
          </p:cNvSpPr>
          <p:nvPr/>
        </p:nvSpPr>
        <p:spPr>
          <a:xfrm>
            <a:off x="6660232" y="2780928"/>
            <a:ext cx="648000" cy="648000"/>
          </a:xfrm>
          <a:prstGeom prst="mathMultiply">
            <a:avLst/>
          </a:prstGeom>
          <a:solidFill>
            <a:srgbClr val="DB0303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8" name="Násobenie 17"/>
          <p:cNvSpPr>
            <a:spLocks noChangeAspect="1"/>
          </p:cNvSpPr>
          <p:nvPr/>
        </p:nvSpPr>
        <p:spPr>
          <a:xfrm>
            <a:off x="4355976" y="3501008"/>
            <a:ext cx="648000" cy="648000"/>
          </a:xfrm>
          <a:prstGeom prst="mathMultiply">
            <a:avLst/>
          </a:prstGeom>
          <a:solidFill>
            <a:srgbClr val="DB0303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9" name="Násobenie 18"/>
          <p:cNvSpPr>
            <a:spLocks noChangeAspect="1"/>
          </p:cNvSpPr>
          <p:nvPr/>
        </p:nvSpPr>
        <p:spPr>
          <a:xfrm>
            <a:off x="6660232" y="4221088"/>
            <a:ext cx="648000" cy="648000"/>
          </a:xfrm>
          <a:prstGeom prst="mathMultiply">
            <a:avLst/>
          </a:prstGeom>
          <a:solidFill>
            <a:srgbClr val="DB0303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pic>
        <p:nvPicPr>
          <p:cNvPr id="24" name="Picture 2" descr="http://i22.photobucket.com/albums/b345/animaties/Smileys%20Painties/2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59832" y="3501008"/>
            <a:ext cx="648000" cy="64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" name="Picture 2" descr="http://i22.photobucket.com/albums/b345/animaties/Smileys%20Painties/2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59832" y="4221088"/>
            <a:ext cx="648000" cy="64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9" name="Obdĺžnik 38">
            <a:hlinkClick r:id="" action="ppaction://hlinkshowjump?jump=nextslide" highlightClick="1"/>
          </p:cNvPr>
          <p:cNvSpPr>
            <a:spLocks noChangeAspect="1"/>
          </p:cNvSpPr>
          <p:nvPr/>
        </p:nvSpPr>
        <p:spPr>
          <a:xfrm>
            <a:off x="4283968" y="5085184"/>
            <a:ext cx="504000" cy="504000"/>
          </a:xfrm>
          <a:prstGeom prst="rect">
            <a:avLst/>
          </a:prstGeom>
          <a:solidFill>
            <a:srgbClr val="008BBC"/>
          </a:solidFill>
          <a:ln w="28575">
            <a:solidFill>
              <a:srgbClr val="008BB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40" name="Obdĺžnik 39">
            <a:hlinkClick r:id="" action="ppaction://hlinkshowjump?jump=nextslide" highlightClick="1"/>
          </p:cNvPr>
          <p:cNvSpPr>
            <a:spLocks noChangeAspect="1"/>
          </p:cNvSpPr>
          <p:nvPr/>
        </p:nvSpPr>
        <p:spPr>
          <a:xfrm>
            <a:off x="4283968" y="5085184"/>
            <a:ext cx="504000" cy="504000"/>
          </a:xfrm>
          <a:prstGeom prst="rect">
            <a:avLst/>
          </a:prstGeom>
          <a:solidFill>
            <a:srgbClr val="008BBC"/>
          </a:solidFill>
          <a:ln w="28575">
            <a:solidFill>
              <a:srgbClr val="008BB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41" name="BlokTextu 40"/>
          <p:cNvSpPr txBox="1"/>
          <p:nvPr/>
        </p:nvSpPr>
        <p:spPr>
          <a:xfrm>
            <a:off x="2915816" y="6165304"/>
            <a:ext cx="34187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1400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© by Mgr. Denisa Sviatková </a:t>
            </a:r>
            <a:r>
              <a:rPr lang="sk-SK" sz="1400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03. 09. </a:t>
            </a:r>
            <a:r>
              <a:rPr lang="sk-SK" sz="1400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2011</a:t>
            </a:r>
            <a:endParaRPr lang="sk-SK" sz="1400" dirty="0">
              <a:solidFill>
                <a:schemeClr val="tx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5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8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29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" fill="hold">
                      <p:stCondLst>
                        <p:cond delay="0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4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3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6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47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" fill="hold">
                      <p:stCondLst>
                        <p:cond delay="0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5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3095C2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56" presetID="3" presetClass="emph" presetSubtype="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5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CC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58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9" fill="hold">
                      <p:stCondLst>
                        <p:cond delay="0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6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3095C2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67" presetID="3" presetClass="emph" presetSubtype="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6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CC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500"/>
                            </p:stCondLst>
                            <p:childTnLst>
                              <p:par>
                                <p:cTn id="70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2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73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4" fill="hold">
                      <p:stCondLst>
                        <p:cond delay="0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0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8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3095C2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82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8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CC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84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5" fill="hold">
                      <p:stCondLst>
                        <p:cond delay="0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1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9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CC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93" presetID="23" presetClass="exit" presetSubtype="3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4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97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8" fill="hold">
                      <p:stCondLst>
                        <p:cond delay="0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4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0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CC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06" presetID="23" presetClass="exit" presetSubtype="3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7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110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1" fill="hold">
                      <p:stCondLst>
                        <p:cond delay="0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7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1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CC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19" presetID="23" presetClass="exit" presetSubtype="3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0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3" fill="hold">
                            <p:stCondLst>
                              <p:cond delay="500"/>
                            </p:stCondLst>
                            <p:childTnLst>
                              <p:par>
                                <p:cTn id="124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6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9" grpId="0" animBg="1"/>
      <p:bldP spid="9" grpId="1"/>
      <p:bldP spid="9" grpId="2" animBg="1"/>
      <p:bldP spid="10" grpId="0" animBg="1"/>
      <p:bldP spid="10" grpId="1"/>
      <p:bldP spid="10" grpId="2"/>
      <p:bldP spid="12" grpId="0" animBg="1"/>
      <p:bldP spid="12" grpId="1"/>
      <p:bldP spid="13" grpId="0" animBg="1"/>
      <p:bldP spid="13" grpId="1"/>
      <p:bldP spid="13" grpId="2" animBg="1"/>
      <p:bldP spid="14" grpId="0" animBg="1"/>
      <p:bldP spid="14" grpId="1"/>
      <p:bldP spid="14" grpId="2"/>
      <p:bldP spid="15" grpId="0" animBg="1"/>
      <p:bldP spid="15" grpId="1"/>
      <p:bldP spid="15" grpId="2" animBg="1"/>
      <p:bldP spid="17" grpId="0" animBg="1"/>
      <p:bldP spid="18" grpId="0" animBg="1"/>
      <p:bldP spid="19" grpId="0" animBg="1"/>
      <p:bldP spid="39" grpId="0" animBg="1"/>
      <p:bldP spid="4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2" descr="Rendered Image"/>
          <p:cNvPicPr>
            <a:picLocks noChangeAspect="1" noChangeArrowheads="1"/>
          </p:cNvPicPr>
          <p:nvPr/>
        </p:nvPicPr>
        <p:blipFill>
          <a:blip r:embed="rId2" cstate="screen">
            <a:lum bright="-10000" contrast="10000"/>
          </a:blip>
          <a:srcRect/>
          <a:stretch>
            <a:fillRect/>
          </a:stretch>
        </p:blipFill>
        <p:spPr bwMode="auto">
          <a:xfrm>
            <a:off x="2843808" y="1988840"/>
            <a:ext cx="3396616" cy="576000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</p:pic>
      <p:sp>
        <p:nvSpPr>
          <p:cNvPr id="3" name="Obdĺžnik 2"/>
          <p:cNvSpPr/>
          <p:nvPr/>
        </p:nvSpPr>
        <p:spPr>
          <a:xfrm>
            <a:off x="1115616" y="3573016"/>
            <a:ext cx="2160240" cy="504056"/>
          </a:xfrm>
          <a:prstGeom prst="rect">
            <a:avLst/>
          </a:prstGeom>
          <a:solidFill>
            <a:srgbClr val="008BBC"/>
          </a:solidFill>
          <a:ln>
            <a:solidFill>
              <a:srgbClr val="008BBC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500" b="1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decrescendo</a:t>
            </a:r>
            <a:endParaRPr lang="sk-SK" sz="2500" b="1" dirty="0">
              <a:solidFill>
                <a:srgbClr val="FFC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Obdĺžnik 3"/>
          <p:cNvSpPr/>
          <p:nvPr/>
        </p:nvSpPr>
        <p:spPr>
          <a:xfrm>
            <a:off x="1115616" y="2852936"/>
            <a:ext cx="2160240" cy="504056"/>
          </a:xfrm>
          <a:prstGeom prst="rect">
            <a:avLst/>
          </a:prstGeom>
          <a:solidFill>
            <a:srgbClr val="008BBC"/>
          </a:solidFill>
          <a:ln>
            <a:solidFill>
              <a:srgbClr val="008BBC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500" b="1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pianissimo</a:t>
            </a:r>
            <a:endParaRPr lang="sk-SK" sz="2500" b="1" dirty="0">
              <a:solidFill>
                <a:srgbClr val="FFC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Obdĺžnik 4"/>
          <p:cNvSpPr/>
          <p:nvPr/>
        </p:nvSpPr>
        <p:spPr>
          <a:xfrm>
            <a:off x="1115616" y="4293096"/>
            <a:ext cx="2160240" cy="504056"/>
          </a:xfrm>
          <a:prstGeom prst="rect">
            <a:avLst/>
          </a:prstGeom>
          <a:solidFill>
            <a:srgbClr val="008BBC"/>
          </a:solidFill>
          <a:ln>
            <a:solidFill>
              <a:srgbClr val="008BBC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500" b="1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piano</a:t>
            </a:r>
            <a:endParaRPr lang="sk-SK" sz="2500" b="1" dirty="0">
              <a:solidFill>
                <a:srgbClr val="FFC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Obdĺžnik 5"/>
          <p:cNvSpPr/>
          <p:nvPr/>
        </p:nvSpPr>
        <p:spPr>
          <a:xfrm>
            <a:off x="5868144" y="3573016"/>
            <a:ext cx="2232248" cy="504056"/>
          </a:xfrm>
          <a:prstGeom prst="rect">
            <a:avLst/>
          </a:prstGeom>
          <a:solidFill>
            <a:srgbClr val="008BBC"/>
          </a:solidFill>
          <a:ln>
            <a:solidFill>
              <a:srgbClr val="008BB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300" b="1" dirty="0" smtClean="0">
                <a:solidFill>
                  <a:schemeClr val="accent2">
                    <a:lumMod val="20000"/>
                    <a:lumOff val="80000"/>
                  </a:schemeClr>
                </a:solidFill>
                <a:latin typeface="Arial" pitchFamily="34" charset="0"/>
                <a:cs typeface="Arial" pitchFamily="34" charset="0"/>
              </a:rPr>
              <a:t>spomaľovať</a:t>
            </a:r>
            <a:endParaRPr lang="sk-SK" sz="2300" b="1" dirty="0">
              <a:solidFill>
                <a:schemeClr val="accent2">
                  <a:lumMod val="20000"/>
                  <a:lumOff val="8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Obdĺžnik 6"/>
          <p:cNvSpPr/>
          <p:nvPr/>
        </p:nvSpPr>
        <p:spPr>
          <a:xfrm>
            <a:off x="3563888" y="3573016"/>
            <a:ext cx="2232248" cy="504056"/>
          </a:xfrm>
          <a:prstGeom prst="rect">
            <a:avLst/>
          </a:prstGeom>
          <a:solidFill>
            <a:srgbClr val="008BBC"/>
          </a:solidFill>
          <a:ln>
            <a:solidFill>
              <a:srgbClr val="008BB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300" b="1" dirty="0" smtClean="0">
                <a:solidFill>
                  <a:schemeClr val="accent2">
                    <a:lumMod val="20000"/>
                    <a:lumOff val="80000"/>
                  </a:schemeClr>
                </a:solidFill>
                <a:latin typeface="Arial" pitchFamily="34" charset="0"/>
                <a:cs typeface="Arial" pitchFamily="34" charset="0"/>
              </a:rPr>
              <a:t>zoslabovať</a:t>
            </a:r>
            <a:endParaRPr lang="sk-SK" sz="2300" b="1" dirty="0">
              <a:solidFill>
                <a:schemeClr val="accent2">
                  <a:lumMod val="20000"/>
                  <a:lumOff val="8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Obdĺžnik 7"/>
          <p:cNvSpPr/>
          <p:nvPr/>
        </p:nvSpPr>
        <p:spPr>
          <a:xfrm>
            <a:off x="1187624" y="1052736"/>
            <a:ext cx="6768752" cy="792088"/>
          </a:xfrm>
          <a:prstGeom prst="rect">
            <a:avLst/>
          </a:prstGeom>
          <a:solidFill>
            <a:srgbClr val="008BBC"/>
          </a:solidFill>
          <a:ln>
            <a:solidFill>
              <a:srgbClr val="008BB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000" b="1" dirty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k</a:t>
            </a:r>
            <a:r>
              <a:rPr lang="sk-SK" sz="2000" b="1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likni na dynamické označenie</a:t>
            </a:r>
            <a:br>
              <a:rPr lang="sk-SK" sz="2000" b="1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</a:br>
            <a:r>
              <a:rPr lang="sk-SK" sz="2000" b="1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vyber správnu možnosť</a:t>
            </a:r>
            <a:endParaRPr lang="sk-SK" sz="2000" b="1" dirty="0">
              <a:solidFill>
                <a:srgbClr val="FFC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Obdĺžnik 8"/>
          <p:cNvSpPr/>
          <p:nvPr/>
        </p:nvSpPr>
        <p:spPr>
          <a:xfrm>
            <a:off x="5868144" y="2852936"/>
            <a:ext cx="2232248" cy="504056"/>
          </a:xfrm>
          <a:prstGeom prst="rect">
            <a:avLst/>
          </a:prstGeom>
          <a:solidFill>
            <a:srgbClr val="008BBC"/>
          </a:solidFill>
          <a:ln>
            <a:solidFill>
              <a:srgbClr val="008BB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300" b="1" dirty="0">
                <a:solidFill>
                  <a:schemeClr val="accent2">
                    <a:lumMod val="20000"/>
                    <a:lumOff val="80000"/>
                  </a:schemeClr>
                </a:solidFill>
                <a:latin typeface="Arial" pitchFamily="34" charset="0"/>
                <a:cs typeface="Arial" pitchFamily="34" charset="0"/>
              </a:rPr>
              <a:t>v</a:t>
            </a:r>
            <a:r>
              <a:rPr lang="sk-SK" sz="2300" b="1" dirty="0" smtClean="0">
                <a:solidFill>
                  <a:schemeClr val="accent2">
                    <a:lumMod val="20000"/>
                    <a:lumOff val="80000"/>
                  </a:schemeClr>
                </a:solidFill>
                <a:latin typeface="Arial" pitchFamily="34" charset="0"/>
                <a:cs typeface="Arial" pitchFamily="34" charset="0"/>
              </a:rPr>
              <a:t>eľmi slabo</a:t>
            </a:r>
            <a:endParaRPr lang="sk-SK" sz="2300" b="1" dirty="0">
              <a:solidFill>
                <a:schemeClr val="accent2">
                  <a:lumMod val="20000"/>
                  <a:lumOff val="8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Obdĺžnik 9"/>
          <p:cNvSpPr/>
          <p:nvPr/>
        </p:nvSpPr>
        <p:spPr>
          <a:xfrm>
            <a:off x="3563888" y="2852936"/>
            <a:ext cx="2232248" cy="504056"/>
          </a:xfrm>
          <a:prstGeom prst="rect">
            <a:avLst/>
          </a:prstGeom>
          <a:solidFill>
            <a:srgbClr val="008BBC"/>
          </a:solidFill>
          <a:ln>
            <a:solidFill>
              <a:srgbClr val="008BB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300" b="1" dirty="0">
                <a:solidFill>
                  <a:schemeClr val="accent2">
                    <a:lumMod val="20000"/>
                    <a:lumOff val="80000"/>
                  </a:schemeClr>
                </a:solidFill>
                <a:latin typeface="Arial" pitchFamily="34" charset="0"/>
                <a:cs typeface="Arial" pitchFamily="34" charset="0"/>
              </a:rPr>
              <a:t>s</a:t>
            </a:r>
            <a:r>
              <a:rPr lang="sk-SK" sz="2300" b="1" dirty="0" smtClean="0">
                <a:solidFill>
                  <a:schemeClr val="accent2">
                    <a:lumMod val="20000"/>
                    <a:lumOff val="80000"/>
                  </a:schemeClr>
                </a:solidFill>
                <a:latin typeface="Arial" pitchFamily="34" charset="0"/>
                <a:cs typeface="Arial" pitchFamily="34" charset="0"/>
              </a:rPr>
              <a:t>tredne silno</a:t>
            </a:r>
            <a:endParaRPr lang="sk-SK" sz="2300" b="1" dirty="0">
              <a:solidFill>
                <a:schemeClr val="accent2">
                  <a:lumMod val="20000"/>
                  <a:lumOff val="8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Obdĺžnik 10"/>
          <p:cNvSpPr/>
          <p:nvPr/>
        </p:nvSpPr>
        <p:spPr>
          <a:xfrm>
            <a:off x="3563888" y="4293096"/>
            <a:ext cx="2232248" cy="504056"/>
          </a:xfrm>
          <a:prstGeom prst="rect">
            <a:avLst/>
          </a:prstGeom>
          <a:solidFill>
            <a:srgbClr val="008BBC"/>
          </a:solidFill>
          <a:ln>
            <a:solidFill>
              <a:srgbClr val="008BB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300" b="1" dirty="0" smtClean="0">
                <a:solidFill>
                  <a:schemeClr val="accent2">
                    <a:lumMod val="20000"/>
                    <a:lumOff val="80000"/>
                  </a:schemeClr>
                </a:solidFill>
                <a:latin typeface="Arial" pitchFamily="34" charset="0"/>
                <a:cs typeface="Arial" pitchFamily="34" charset="0"/>
              </a:rPr>
              <a:t>slabo</a:t>
            </a:r>
            <a:endParaRPr lang="sk-SK" sz="2300" b="1" dirty="0">
              <a:solidFill>
                <a:schemeClr val="accent2">
                  <a:lumMod val="20000"/>
                  <a:lumOff val="8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Obdĺžnik 11"/>
          <p:cNvSpPr/>
          <p:nvPr/>
        </p:nvSpPr>
        <p:spPr>
          <a:xfrm>
            <a:off x="5868144" y="4293096"/>
            <a:ext cx="2232248" cy="504056"/>
          </a:xfrm>
          <a:prstGeom prst="rect">
            <a:avLst/>
          </a:prstGeom>
          <a:solidFill>
            <a:srgbClr val="008BBC"/>
          </a:solidFill>
          <a:ln>
            <a:solidFill>
              <a:srgbClr val="008BB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300" b="1" dirty="0" smtClean="0">
                <a:solidFill>
                  <a:schemeClr val="accent2">
                    <a:lumMod val="20000"/>
                    <a:lumOff val="80000"/>
                  </a:schemeClr>
                </a:solidFill>
                <a:latin typeface="Arial" pitchFamily="34" charset="0"/>
                <a:cs typeface="Arial" pitchFamily="34" charset="0"/>
              </a:rPr>
              <a:t>pomaly</a:t>
            </a:r>
            <a:endParaRPr lang="sk-SK" sz="2300" b="1" dirty="0">
              <a:solidFill>
                <a:schemeClr val="accent2">
                  <a:lumMod val="20000"/>
                  <a:lumOff val="8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3" name="Picture 2" descr="http://i22.photobucket.com/albums/b345/animaties/Smileys%20Painties/2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59832" y="2780928"/>
            <a:ext cx="648000" cy="64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Násobenie 13"/>
          <p:cNvSpPr>
            <a:spLocks noChangeAspect="1"/>
          </p:cNvSpPr>
          <p:nvPr/>
        </p:nvSpPr>
        <p:spPr>
          <a:xfrm>
            <a:off x="4355976" y="2780928"/>
            <a:ext cx="648000" cy="648000"/>
          </a:xfrm>
          <a:prstGeom prst="mathMultiply">
            <a:avLst/>
          </a:prstGeom>
          <a:solidFill>
            <a:srgbClr val="DB0303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5" name="Násobenie 14"/>
          <p:cNvSpPr>
            <a:spLocks noChangeAspect="1"/>
          </p:cNvSpPr>
          <p:nvPr/>
        </p:nvSpPr>
        <p:spPr>
          <a:xfrm>
            <a:off x="6660232" y="3501008"/>
            <a:ext cx="648000" cy="648000"/>
          </a:xfrm>
          <a:prstGeom prst="mathMultiply">
            <a:avLst/>
          </a:prstGeom>
          <a:solidFill>
            <a:srgbClr val="DB0303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6" name="Násobenie 15"/>
          <p:cNvSpPr>
            <a:spLocks noChangeAspect="1"/>
          </p:cNvSpPr>
          <p:nvPr/>
        </p:nvSpPr>
        <p:spPr>
          <a:xfrm>
            <a:off x="6660232" y="4221088"/>
            <a:ext cx="648000" cy="648000"/>
          </a:xfrm>
          <a:prstGeom prst="mathMultiply">
            <a:avLst/>
          </a:prstGeom>
          <a:solidFill>
            <a:srgbClr val="DB0303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pic>
        <p:nvPicPr>
          <p:cNvPr id="17" name="Picture 2" descr="http://i22.photobucket.com/albums/b345/animaties/Smileys%20Painties/2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59832" y="3501008"/>
            <a:ext cx="648000" cy="64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Picture 2" descr="http://i22.photobucket.com/albums/b345/animaties/Smileys%20Painties/2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59832" y="4221088"/>
            <a:ext cx="648000" cy="64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" name="Obdĺžnik 18">
            <a:hlinkClick r:id="" action="ppaction://hlinkshowjump?jump=nextslide" highlightClick="1"/>
          </p:cNvPr>
          <p:cNvSpPr>
            <a:spLocks noChangeAspect="1"/>
          </p:cNvSpPr>
          <p:nvPr/>
        </p:nvSpPr>
        <p:spPr>
          <a:xfrm>
            <a:off x="4283968" y="5085184"/>
            <a:ext cx="504000" cy="504000"/>
          </a:xfrm>
          <a:prstGeom prst="rect">
            <a:avLst/>
          </a:prstGeom>
          <a:solidFill>
            <a:srgbClr val="008BBC"/>
          </a:solidFill>
          <a:ln w="28575">
            <a:solidFill>
              <a:srgbClr val="008BB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20" name="Obdĺžnik 19">
            <a:hlinkClick r:id="" action="ppaction://hlinkshowjump?jump=nextslide" highlightClick="1"/>
          </p:cNvPr>
          <p:cNvSpPr>
            <a:spLocks noChangeAspect="1"/>
          </p:cNvSpPr>
          <p:nvPr/>
        </p:nvSpPr>
        <p:spPr>
          <a:xfrm>
            <a:off x="4283968" y="5085184"/>
            <a:ext cx="504000" cy="504000"/>
          </a:xfrm>
          <a:prstGeom prst="rect">
            <a:avLst/>
          </a:prstGeom>
          <a:solidFill>
            <a:srgbClr val="008BBC"/>
          </a:solidFill>
          <a:ln w="28575">
            <a:solidFill>
              <a:srgbClr val="008BB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21" name="BlokTextu 20"/>
          <p:cNvSpPr txBox="1"/>
          <p:nvPr/>
        </p:nvSpPr>
        <p:spPr>
          <a:xfrm>
            <a:off x="2915816" y="6165304"/>
            <a:ext cx="34187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1400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© by Mgr. Denisa Sviatková </a:t>
            </a:r>
            <a:r>
              <a:rPr lang="sk-SK" sz="1400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03. 09. </a:t>
            </a:r>
            <a:r>
              <a:rPr lang="sk-SK" sz="1400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2011</a:t>
            </a:r>
            <a:endParaRPr lang="sk-SK" sz="1400" dirty="0">
              <a:solidFill>
                <a:schemeClr val="tx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8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29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" fill="hold">
                      <p:stCondLst>
                        <p:cond delay="0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4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3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6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47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" fill="hold">
                      <p:stCondLst>
                        <p:cond delay="0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5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3095C2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56" presetID="3" presetClass="emph" presetSubtype="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5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CC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58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9" fill="hold">
                      <p:stCondLst>
                        <p:cond delay="0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6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3095C2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67" presetID="3" presetClass="emph" presetSubtype="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6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CC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500"/>
                            </p:stCondLst>
                            <p:childTnLst>
                              <p:par>
                                <p:cTn id="70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2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73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4" fill="hold">
                      <p:stCondLst>
                        <p:cond delay="0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0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8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3095C2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82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8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CC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84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5" fill="hold">
                      <p:stCondLst>
                        <p:cond delay="0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1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9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CC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93" presetID="23" presetClass="exit" presetSubtype="3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4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97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8" fill="hold">
                      <p:stCondLst>
                        <p:cond delay="0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4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0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CC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06" presetID="23" presetClass="exit" presetSubtype="3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7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110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1" fill="hold">
                      <p:stCondLst>
                        <p:cond delay="0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7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1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CC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19" presetID="23" presetClass="exit" presetSubtype="3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0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3" fill="hold">
                            <p:stCondLst>
                              <p:cond delay="500"/>
                            </p:stCondLst>
                            <p:childTnLst>
                              <p:par>
                                <p:cTn id="124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6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6" grpId="1"/>
      <p:bldP spid="6" grpId="2" animBg="1"/>
      <p:bldP spid="7" grpId="0" animBg="1"/>
      <p:bldP spid="7" grpId="1"/>
      <p:bldP spid="7" grpId="2"/>
      <p:bldP spid="9" grpId="0" animBg="1"/>
      <p:bldP spid="9" grpId="1"/>
      <p:bldP spid="10" grpId="0" animBg="1"/>
      <p:bldP spid="10" grpId="1"/>
      <p:bldP spid="10" grpId="2" animBg="1"/>
      <p:bldP spid="11" grpId="0" animBg="1"/>
      <p:bldP spid="11" grpId="1"/>
      <p:bldP spid="11" grpId="2"/>
      <p:bldP spid="12" grpId="0" animBg="1"/>
      <p:bldP spid="12" grpId="1"/>
      <p:bldP spid="12" grpId="2" animBg="1"/>
      <p:bldP spid="14" grpId="0" animBg="1"/>
      <p:bldP spid="15" grpId="0" animBg="1"/>
      <p:bldP spid="16" grpId="0" animBg="1"/>
      <p:bldP spid="19" grpId="0" animBg="1"/>
      <p:bldP spid="2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2" descr="Rendered Image"/>
          <p:cNvPicPr>
            <a:picLocks noChangeAspect="1" noChangeArrowheads="1"/>
          </p:cNvPicPr>
          <p:nvPr/>
        </p:nvPicPr>
        <p:blipFill>
          <a:blip r:embed="rId2" cstate="screen">
            <a:lum bright="-10000" contrast="10000"/>
          </a:blip>
          <a:srcRect/>
          <a:stretch>
            <a:fillRect/>
          </a:stretch>
        </p:blipFill>
        <p:spPr bwMode="auto">
          <a:xfrm>
            <a:off x="2843808" y="2132856"/>
            <a:ext cx="3396616" cy="576000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</p:pic>
      <p:sp>
        <p:nvSpPr>
          <p:cNvPr id="3" name="Obdĺžnik 2"/>
          <p:cNvSpPr/>
          <p:nvPr/>
        </p:nvSpPr>
        <p:spPr>
          <a:xfrm>
            <a:off x="1187624" y="1052736"/>
            <a:ext cx="6768752" cy="576064"/>
          </a:xfrm>
          <a:prstGeom prst="rect">
            <a:avLst/>
          </a:prstGeom>
          <a:solidFill>
            <a:srgbClr val="008BBC"/>
          </a:solidFill>
          <a:ln>
            <a:solidFill>
              <a:srgbClr val="008BB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000" b="1" dirty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v</a:t>
            </a:r>
            <a:r>
              <a:rPr lang="sk-SK" sz="2000" b="1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ráť sa späť a spočítaj nesprávne odpovede</a:t>
            </a:r>
            <a:endParaRPr lang="sk-SK" sz="2000" b="1" dirty="0">
              <a:solidFill>
                <a:srgbClr val="FFC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Obdĺžnik 3">
            <a:hlinkClick r:id="" action="ppaction://hlinkshowjump?jump=nextslide" highlightClick="1"/>
          </p:cNvPr>
          <p:cNvSpPr>
            <a:spLocks noChangeAspect="1"/>
          </p:cNvSpPr>
          <p:nvPr/>
        </p:nvSpPr>
        <p:spPr>
          <a:xfrm>
            <a:off x="4283968" y="5301208"/>
            <a:ext cx="504000" cy="504000"/>
          </a:xfrm>
          <a:prstGeom prst="rect">
            <a:avLst/>
          </a:prstGeom>
          <a:solidFill>
            <a:srgbClr val="008BBC"/>
          </a:solidFill>
          <a:ln w="28575">
            <a:solidFill>
              <a:srgbClr val="008BB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5" name="Šípka doľava 4">
            <a:hlinkClick r:id="rId3" action="ppaction://hlinksldjump" highlightClick="1"/>
          </p:cNvPr>
          <p:cNvSpPr>
            <a:spLocks noChangeAspect="1"/>
          </p:cNvSpPr>
          <p:nvPr/>
        </p:nvSpPr>
        <p:spPr>
          <a:xfrm>
            <a:off x="4139952" y="1556792"/>
            <a:ext cx="758038" cy="576000"/>
          </a:xfrm>
          <a:prstGeom prst="leftArrow">
            <a:avLst/>
          </a:prstGeom>
          <a:solidFill>
            <a:srgbClr val="FFC000"/>
          </a:solidFill>
          <a:ln>
            <a:solidFill>
              <a:srgbClr val="FFC000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6" name="Obdĺžnik 5"/>
          <p:cNvSpPr/>
          <p:nvPr/>
        </p:nvSpPr>
        <p:spPr>
          <a:xfrm>
            <a:off x="1619672" y="3429000"/>
            <a:ext cx="936104" cy="648072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000" b="1" dirty="0" smtClean="0">
                <a:solidFill>
                  <a:srgbClr val="AC0046"/>
                </a:solidFill>
                <a:latin typeface="Arial" pitchFamily="34" charset="0"/>
                <a:cs typeface="Arial" pitchFamily="34" charset="0"/>
              </a:rPr>
              <a:t>0</a:t>
            </a:r>
            <a:endParaRPr lang="sk-SK" sz="2000" b="1" dirty="0">
              <a:solidFill>
                <a:srgbClr val="AC0046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Obdĺžnik 6"/>
          <p:cNvSpPr/>
          <p:nvPr/>
        </p:nvSpPr>
        <p:spPr>
          <a:xfrm>
            <a:off x="2843808" y="3429000"/>
            <a:ext cx="936104" cy="648072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000" b="1" dirty="0" smtClean="0">
                <a:solidFill>
                  <a:srgbClr val="AC0046"/>
                </a:solidFill>
                <a:latin typeface="Arial" pitchFamily="34" charset="0"/>
                <a:cs typeface="Arial" pitchFamily="34" charset="0"/>
              </a:rPr>
              <a:t>1</a:t>
            </a:r>
            <a:endParaRPr lang="sk-SK" sz="2000" b="1" dirty="0">
              <a:solidFill>
                <a:srgbClr val="AC0046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Obdĺžnik 7"/>
          <p:cNvSpPr/>
          <p:nvPr/>
        </p:nvSpPr>
        <p:spPr>
          <a:xfrm>
            <a:off x="4067944" y="3429000"/>
            <a:ext cx="936104" cy="648072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000" b="1" dirty="0" smtClean="0">
                <a:solidFill>
                  <a:srgbClr val="AC0046"/>
                </a:solidFill>
                <a:latin typeface="Arial" pitchFamily="34" charset="0"/>
                <a:cs typeface="Arial" pitchFamily="34" charset="0"/>
              </a:rPr>
              <a:t>2 a 3</a:t>
            </a:r>
            <a:endParaRPr lang="sk-SK" sz="2000" b="1" dirty="0">
              <a:solidFill>
                <a:srgbClr val="AC0046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Obdĺžnik 8"/>
          <p:cNvSpPr/>
          <p:nvPr/>
        </p:nvSpPr>
        <p:spPr>
          <a:xfrm>
            <a:off x="5292080" y="3429000"/>
            <a:ext cx="936104" cy="648072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000" b="1" dirty="0" smtClean="0">
                <a:solidFill>
                  <a:srgbClr val="AC0046"/>
                </a:solidFill>
                <a:latin typeface="Arial" pitchFamily="34" charset="0"/>
                <a:cs typeface="Arial" pitchFamily="34" charset="0"/>
              </a:rPr>
              <a:t>4</a:t>
            </a:r>
            <a:endParaRPr lang="sk-SK" sz="2000" b="1" dirty="0">
              <a:solidFill>
                <a:srgbClr val="AC0046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Obdĺžnik 9"/>
          <p:cNvSpPr/>
          <p:nvPr/>
        </p:nvSpPr>
        <p:spPr>
          <a:xfrm>
            <a:off x="6516216" y="3429000"/>
            <a:ext cx="936104" cy="648072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000" b="1" dirty="0" smtClean="0">
                <a:solidFill>
                  <a:srgbClr val="AC0046"/>
                </a:solidFill>
                <a:latin typeface="Arial" pitchFamily="34" charset="0"/>
                <a:cs typeface="Arial" pitchFamily="34" charset="0"/>
              </a:rPr>
              <a:t>5 a 6</a:t>
            </a:r>
            <a:endParaRPr lang="sk-SK" sz="2000" b="1" dirty="0">
              <a:solidFill>
                <a:srgbClr val="AC0046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Obdĺžnik 10"/>
          <p:cNvSpPr/>
          <p:nvPr/>
        </p:nvSpPr>
        <p:spPr>
          <a:xfrm>
            <a:off x="1907704" y="2852936"/>
            <a:ext cx="5256584" cy="432048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b="1" dirty="0" smtClean="0">
                <a:solidFill>
                  <a:srgbClr val="AC0046"/>
                </a:solidFill>
                <a:latin typeface="Arial" pitchFamily="34" charset="0"/>
                <a:cs typeface="Arial" pitchFamily="34" charset="0"/>
              </a:rPr>
              <a:t>počet chýb</a:t>
            </a:r>
            <a:endParaRPr lang="sk-SK" b="1" dirty="0">
              <a:solidFill>
                <a:srgbClr val="AC0046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Obdĺžnik 11"/>
          <p:cNvSpPr/>
          <p:nvPr/>
        </p:nvSpPr>
        <p:spPr>
          <a:xfrm>
            <a:off x="1619672" y="4221088"/>
            <a:ext cx="936104" cy="792088"/>
          </a:xfrm>
          <a:prstGeom prst="rect">
            <a:avLst/>
          </a:prstGeom>
          <a:solidFill>
            <a:srgbClr val="008BBC"/>
          </a:solidFill>
          <a:ln>
            <a:solidFill>
              <a:srgbClr val="008BB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3600" b="1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sk-SK" sz="3600" b="1" dirty="0">
              <a:solidFill>
                <a:srgbClr val="FFC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Obdĺžnik 12"/>
          <p:cNvSpPr/>
          <p:nvPr/>
        </p:nvSpPr>
        <p:spPr>
          <a:xfrm>
            <a:off x="2843808" y="4221088"/>
            <a:ext cx="936104" cy="792088"/>
          </a:xfrm>
          <a:prstGeom prst="rect">
            <a:avLst/>
          </a:prstGeom>
          <a:solidFill>
            <a:srgbClr val="008BBC"/>
          </a:solidFill>
          <a:ln>
            <a:solidFill>
              <a:srgbClr val="008BB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3600" b="1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sk-SK" sz="3600" b="1" dirty="0">
              <a:solidFill>
                <a:srgbClr val="FFC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Obdĺžnik 13"/>
          <p:cNvSpPr/>
          <p:nvPr/>
        </p:nvSpPr>
        <p:spPr>
          <a:xfrm>
            <a:off x="4067944" y="4221088"/>
            <a:ext cx="936104" cy="792088"/>
          </a:xfrm>
          <a:prstGeom prst="rect">
            <a:avLst/>
          </a:prstGeom>
          <a:solidFill>
            <a:srgbClr val="008BBC"/>
          </a:solidFill>
          <a:ln>
            <a:solidFill>
              <a:srgbClr val="008BB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3600" b="1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3</a:t>
            </a:r>
            <a:endParaRPr lang="sk-SK" sz="3600" b="1" dirty="0">
              <a:solidFill>
                <a:srgbClr val="FFC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Obdĺžnik 14"/>
          <p:cNvSpPr/>
          <p:nvPr/>
        </p:nvSpPr>
        <p:spPr>
          <a:xfrm>
            <a:off x="5292080" y="4221088"/>
            <a:ext cx="936104" cy="792088"/>
          </a:xfrm>
          <a:prstGeom prst="rect">
            <a:avLst/>
          </a:prstGeom>
          <a:solidFill>
            <a:srgbClr val="008BBC"/>
          </a:solidFill>
          <a:ln>
            <a:solidFill>
              <a:srgbClr val="008BB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3600" b="1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4</a:t>
            </a:r>
            <a:endParaRPr lang="sk-SK" sz="3600" b="1" dirty="0">
              <a:solidFill>
                <a:srgbClr val="FFC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Obdĺžnik 15"/>
          <p:cNvSpPr/>
          <p:nvPr/>
        </p:nvSpPr>
        <p:spPr>
          <a:xfrm>
            <a:off x="6516216" y="4221088"/>
            <a:ext cx="936104" cy="792088"/>
          </a:xfrm>
          <a:prstGeom prst="rect">
            <a:avLst/>
          </a:prstGeom>
          <a:solidFill>
            <a:srgbClr val="008BBC"/>
          </a:solidFill>
          <a:ln>
            <a:solidFill>
              <a:srgbClr val="008BB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3600" b="1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5</a:t>
            </a:r>
            <a:endParaRPr lang="sk-SK" sz="3600" b="1" dirty="0">
              <a:solidFill>
                <a:srgbClr val="FFC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BlokTextu 16"/>
          <p:cNvSpPr txBox="1"/>
          <p:nvPr/>
        </p:nvSpPr>
        <p:spPr>
          <a:xfrm>
            <a:off x="2915816" y="6165304"/>
            <a:ext cx="34187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1400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© by Mgr. Denisa Sviatková </a:t>
            </a:r>
            <a:r>
              <a:rPr lang="sk-SK" sz="1400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03. 09. </a:t>
            </a:r>
            <a:r>
              <a:rPr lang="sk-SK" sz="1400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2011</a:t>
            </a:r>
            <a:endParaRPr lang="sk-SK" sz="1400" dirty="0">
              <a:solidFill>
                <a:schemeClr val="tx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0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3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9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55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56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7" fill="hold">
                      <p:stCondLst>
                        <p:cond delay="0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61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Rendered Image"/>
          <p:cNvPicPr>
            <a:picLocks noChangeAspect="1" noChangeArrowheads="1"/>
          </p:cNvPicPr>
          <p:nvPr/>
        </p:nvPicPr>
        <p:blipFill>
          <a:blip r:embed="rId2">
            <a:lum bright="-10000" contrast="10000"/>
          </a:blip>
          <a:srcRect/>
          <a:stretch>
            <a:fillRect/>
          </a:stretch>
        </p:blipFill>
        <p:spPr bwMode="auto">
          <a:xfrm>
            <a:off x="2555776" y="4653136"/>
            <a:ext cx="3924300" cy="895350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</p:pic>
      <p:pic>
        <p:nvPicPr>
          <p:cNvPr id="3" name="Picture 12" descr="Rendered Image"/>
          <p:cNvPicPr>
            <a:picLocks noChangeAspect="1" noChangeArrowheads="1"/>
          </p:cNvPicPr>
          <p:nvPr/>
        </p:nvPicPr>
        <p:blipFill>
          <a:blip r:embed="rId3" cstate="screen">
            <a:lum bright="-10000" contrast="10000"/>
          </a:blip>
          <a:srcRect/>
          <a:stretch>
            <a:fillRect/>
          </a:stretch>
        </p:blipFill>
        <p:spPr bwMode="auto">
          <a:xfrm>
            <a:off x="1835696" y="1916832"/>
            <a:ext cx="5448300" cy="923926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</p:pic>
      <p:pic>
        <p:nvPicPr>
          <p:cNvPr id="4" name="Picture 14" descr="Rendered Image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979712" y="1052736"/>
            <a:ext cx="5194290" cy="720000"/>
          </a:xfrm>
          <a:prstGeom prst="rect">
            <a:avLst/>
          </a:prstGeom>
          <a:noFill/>
        </p:spPr>
      </p:pic>
      <p:sp>
        <p:nvSpPr>
          <p:cNvPr id="5" name="BlokTextu 4"/>
          <p:cNvSpPr txBox="1"/>
          <p:nvPr/>
        </p:nvSpPr>
        <p:spPr>
          <a:xfrm>
            <a:off x="2915816" y="6165304"/>
            <a:ext cx="34187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1400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© by Mgr. Denisa Sviatková </a:t>
            </a:r>
            <a:r>
              <a:rPr lang="sk-SK" sz="1400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03. 09. </a:t>
            </a:r>
            <a:r>
              <a:rPr lang="sk-SK" sz="1400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2011</a:t>
            </a:r>
            <a:endParaRPr lang="sk-SK" sz="1400" dirty="0">
              <a:solidFill>
                <a:schemeClr val="tx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201</TotalTime>
  <Words>108</Words>
  <Application>Microsoft Office PowerPoint</Application>
  <PresentationFormat>Prezentácia na obrazovke (4:3)</PresentationFormat>
  <Paragraphs>37</Paragraphs>
  <Slides>5</Slides>
  <Notes>0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5</vt:i4>
      </vt:variant>
    </vt:vector>
  </HeadingPairs>
  <TitlesOfParts>
    <vt:vector size="6" baseType="lpstr">
      <vt:lpstr>Motív Office</vt:lpstr>
      <vt:lpstr>Snímka 1</vt:lpstr>
      <vt:lpstr>Snímka 2</vt:lpstr>
      <vt:lpstr>Snímka 3</vt:lpstr>
      <vt:lpstr>Snímka 4</vt:lpstr>
      <vt:lpstr>Snímka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Snímka 1</dc:title>
  <dc:creator>Sviatková</dc:creator>
  <cp:lastModifiedBy>Sviatková</cp:lastModifiedBy>
  <cp:revision>32</cp:revision>
  <dcterms:created xsi:type="dcterms:W3CDTF">2011-09-03T18:09:53Z</dcterms:created>
  <dcterms:modified xsi:type="dcterms:W3CDTF">2011-09-03T21:31:11Z</dcterms:modified>
</cp:coreProperties>
</file>