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mc+PTtyEgrWES9K24ajYBg==" hashData="9DIJx2SDsU0uSV3cKiYHJrZV8oY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500"/>
    <a:srgbClr val="6F0152"/>
    <a:srgbClr val="8D0168"/>
    <a:srgbClr val="005800"/>
    <a:srgbClr val="B08600"/>
    <a:srgbClr val="B70187"/>
    <a:srgbClr val="DEA900"/>
    <a:srgbClr val="FFFFFF"/>
    <a:srgbClr val="B8005C"/>
    <a:srgbClr val="9600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E3CF8-48CA-4860-A45A-857AE1818C03}" type="datetimeFigureOut">
              <a:rPr lang="sk-SK" smtClean="0"/>
              <a:pPr/>
              <a:t>14. 9. 2011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35671-E607-438D-A10E-D94754F52EB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8" name="Picture 12" descr="Rendered Image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2699792" y="2204864"/>
            <a:ext cx="3686175" cy="1495425"/>
          </a:xfrm>
          <a:prstGeom prst="rect">
            <a:avLst/>
          </a:prstGeom>
          <a:noFill/>
        </p:spPr>
      </p:pic>
      <p:pic>
        <p:nvPicPr>
          <p:cNvPr id="14350" name="Picture 14" descr="Rendered Image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1043608" y="1124744"/>
            <a:ext cx="6981825" cy="828675"/>
          </a:xfrm>
          <a:prstGeom prst="rect">
            <a:avLst/>
          </a:prstGeom>
          <a:noFill/>
        </p:spPr>
      </p:pic>
      <p:sp>
        <p:nvSpPr>
          <p:cNvPr id="19" name="Zaoblený obdĺžnik 18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3933056"/>
            <a:ext cx="504000" cy="504000"/>
          </a:xfrm>
          <a:prstGeom prst="roundRect">
            <a:avLst/>
          </a:prstGeom>
          <a:solidFill>
            <a:srgbClr val="8D0168"/>
          </a:solidFill>
          <a:ln w="28575">
            <a:solidFill>
              <a:srgbClr val="8D0168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BlokTextu 4"/>
          <p:cNvSpPr txBox="1"/>
          <p:nvPr/>
        </p:nvSpPr>
        <p:spPr>
          <a:xfrm>
            <a:off x="3203848" y="6237312"/>
            <a:ext cx="27318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05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© by Mgr. Denisa Sviatková 14. 09. 2011</a:t>
            </a:r>
            <a:endParaRPr lang="sk-SK" sz="105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Rendered Image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347864" y="1628800"/>
            <a:ext cx="2395947" cy="972000"/>
          </a:xfrm>
          <a:prstGeom prst="rect">
            <a:avLst/>
          </a:prstGeom>
          <a:noFill/>
        </p:spPr>
      </p:pic>
      <p:sp>
        <p:nvSpPr>
          <p:cNvPr id="5" name="Zaoblený obdĺžnik 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517232"/>
            <a:ext cx="504000" cy="504000"/>
          </a:xfrm>
          <a:prstGeom prst="roundRect">
            <a:avLst/>
          </a:prstGeom>
          <a:solidFill>
            <a:srgbClr val="8D0168"/>
          </a:solidFill>
          <a:ln w="28575">
            <a:solidFill>
              <a:srgbClr val="8D0168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1115616" y="3429000"/>
            <a:ext cx="2160240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andante</a:t>
            </a:r>
            <a:endParaRPr lang="sk-SK" sz="25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1115616" y="2708920"/>
            <a:ext cx="2160240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vivo</a:t>
            </a:r>
            <a:endParaRPr lang="sk-SK" sz="25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1115616" y="4149080"/>
            <a:ext cx="2160240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presto</a:t>
            </a:r>
            <a:endParaRPr lang="sk-SK" sz="25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563888" y="342900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slávnostne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868144" y="342900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krokom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aoblený obdĺžnik 10"/>
          <p:cNvSpPr/>
          <p:nvPr/>
        </p:nvSpPr>
        <p:spPr>
          <a:xfrm>
            <a:off x="1187624" y="980728"/>
            <a:ext cx="6840760" cy="504056"/>
          </a:xfrm>
          <a:prstGeom prst="roundRect">
            <a:avLst/>
          </a:prstGeom>
          <a:solidFill>
            <a:srgbClr val="DEA900"/>
          </a:solidFill>
          <a:ln w="57150">
            <a:solidFill>
              <a:srgbClr val="8D0168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900" b="1" dirty="0">
                <a:solidFill>
                  <a:srgbClr val="8D0168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k-SK" sz="1900" b="1" dirty="0" smtClean="0">
                <a:solidFill>
                  <a:srgbClr val="8D0168"/>
                </a:solidFill>
                <a:latin typeface="Arial" pitchFamily="34" charset="0"/>
                <a:cs typeface="Arial" pitchFamily="34" charset="0"/>
              </a:rPr>
              <a:t>likni na tempové označenie a vyber správnu možnosť</a:t>
            </a:r>
            <a:endParaRPr lang="sk-SK" sz="1900" b="1" dirty="0">
              <a:solidFill>
                <a:srgbClr val="8D01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5868144" y="270892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živo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3563888" y="270892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silno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3563888" y="414908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veľmi rýchlo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5868144" y="414908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mierne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636912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Násobenie 16"/>
          <p:cNvSpPr>
            <a:spLocks noChangeAspect="1"/>
          </p:cNvSpPr>
          <p:nvPr/>
        </p:nvSpPr>
        <p:spPr>
          <a:xfrm>
            <a:off x="4355976" y="2636912"/>
            <a:ext cx="648000" cy="648000"/>
          </a:xfrm>
          <a:prstGeom prst="mathMultiply">
            <a:avLst/>
          </a:prstGeom>
          <a:solidFill>
            <a:srgbClr val="8D0168"/>
          </a:solidFill>
          <a:ln>
            <a:solidFill>
              <a:srgbClr val="8D0168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Násobenie 17"/>
          <p:cNvSpPr>
            <a:spLocks noChangeAspect="1"/>
          </p:cNvSpPr>
          <p:nvPr/>
        </p:nvSpPr>
        <p:spPr>
          <a:xfrm>
            <a:off x="4355976" y="3356992"/>
            <a:ext cx="648000" cy="648000"/>
          </a:xfrm>
          <a:prstGeom prst="mathMultiply">
            <a:avLst/>
          </a:prstGeom>
          <a:solidFill>
            <a:srgbClr val="8D0168"/>
          </a:solidFill>
          <a:ln>
            <a:solidFill>
              <a:srgbClr val="8D0168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Násobenie 18"/>
          <p:cNvSpPr>
            <a:spLocks noChangeAspect="1"/>
          </p:cNvSpPr>
          <p:nvPr/>
        </p:nvSpPr>
        <p:spPr>
          <a:xfrm>
            <a:off x="6660232" y="4077072"/>
            <a:ext cx="648000" cy="648000"/>
          </a:xfrm>
          <a:prstGeom prst="mathMultiply">
            <a:avLst/>
          </a:prstGeom>
          <a:solidFill>
            <a:srgbClr val="8D0168"/>
          </a:solidFill>
          <a:ln>
            <a:solidFill>
              <a:srgbClr val="8D0168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0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356992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077072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Zaoblený obdĺžnik 21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517232"/>
            <a:ext cx="504000" cy="504000"/>
          </a:xfrm>
          <a:prstGeom prst="roundRect">
            <a:avLst/>
          </a:prstGeom>
          <a:solidFill>
            <a:srgbClr val="8D0168"/>
          </a:solidFill>
          <a:ln w="28575">
            <a:solidFill>
              <a:srgbClr val="8D0168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BlokTextu 22"/>
          <p:cNvSpPr txBox="1"/>
          <p:nvPr/>
        </p:nvSpPr>
        <p:spPr>
          <a:xfrm>
            <a:off x="3203848" y="6237312"/>
            <a:ext cx="27318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05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© by Mgr. Denisa Sviatková 14. 09. 2011</a:t>
            </a:r>
            <a:endParaRPr lang="sk-SK" sz="105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AEA3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AEA3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AEA3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9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2" grpId="0" animBg="1"/>
      <p:bldP spid="12" grpId="1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7" grpId="0" animBg="1"/>
      <p:bldP spid="18" grpId="0" animBg="1"/>
      <p:bldP spid="19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Rendered Image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347864" y="1628800"/>
            <a:ext cx="2395947" cy="972000"/>
          </a:xfrm>
          <a:prstGeom prst="rect">
            <a:avLst/>
          </a:prstGeom>
          <a:noFill/>
        </p:spPr>
      </p:pic>
      <p:sp>
        <p:nvSpPr>
          <p:cNvPr id="4" name="Zaoblený obdĺžnik 3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517232"/>
            <a:ext cx="504000" cy="504000"/>
          </a:xfrm>
          <a:prstGeom prst="roundRect">
            <a:avLst/>
          </a:prstGeom>
          <a:solidFill>
            <a:srgbClr val="8D0168"/>
          </a:solidFill>
          <a:ln w="28575">
            <a:solidFill>
              <a:srgbClr val="8D0168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1115616" y="3429000"/>
            <a:ext cx="2160240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allegro</a:t>
            </a:r>
            <a:endParaRPr lang="sk-SK" sz="25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115616" y="2708920"/>
            <a:ext cx="2160240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largo</a:t>
            </a:r>
            <a:endParaRPr lang="sk-SK" sz="25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1115616" y="4149080"/>
            <a:ext cx="2160240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moderato</a:t>
            </a:r>
            <a:endParaRPr lang="sk-SK" sz="25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5868144" y="342900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pomaly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563888" y="342900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rýchlo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aoblený obdĺžnik 9"/>
          <p:cNvSpPr/>
          <p:nvPr/>
        </p:nvSpPr>
        <p:spPr>
          <a:xfrm>
            <a:off x="1187624" y="980728"/>
            <a:ext cx="6840760" cy="504056"/>
          </a:xfrm>
          <a:prstGeom prst="roundRect">
            <a:avLst/>
          </a:prstGeom>
          <a:solidFill>
            <a:srgbClr val="DEA900"/>
          </a:solidFill>
          <a:ln w="57150">
            <a:solidFill>
              <a:srgbClr val="8D0168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900" b="1" dirty="0">
                <a:solidFill>
                  <a:srgbClr val="8D0168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k-SK" sz="1900" b="1" dirty="0" smtClean="0">
                <a:solidFill>
                  <a:srgbClr val="8D0168"/>
                </a:solidFill>
                <a:latin typeface="Arial" pitchFamily="34" charset="0"/>
                <a:cs typeface="Arial" pitchFamily="34" charset="0"/>
              </a:rPr>
              <a:t>likni na tempové označenie a vyber správnu možnosť</a:t>
            </a:r>
            <a:endParaRPr lang="sk-SK" sz="1900" b="1" dirty="0">
              <a:solidFill>
                <a:srgbClr val="8D01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868144" y="270892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široko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563888" y="270892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slabo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5868144" y="414908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mierne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3563888" y="4149080"/>
            <a:ext cx="2232248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rgbClr val="005800"/>
                </a:solidFill>
                <a:latin typeface="Arial" pitchFamily="34" charset="0"/>
                <a:cs typeface="Arial" pitchFamily="34" charset="0"/>
              </a:rPr>
              <a:t>stredne silno</a:t>
            </a:r>
            <a:endParaRPr lang="sk-SK" sz="2300" b="1" dirty="0">
              <a:solidFill>
                <a:srgbClr val="0058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636912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Násobenie 15"/>
          <p:cNvSpPr>
            <a:spLocks noChangeAspect="1"/>
          </p:cNvSpPr>
          <p:nvPr/>
        </p:nvSpPr>
        <p:spPr>
          <a:xfrm>
            <a:off x="4355976" y="2636912"/>
            <a:ext cx="648000" cy="648000"/>
          </a:xfrm>
          <a:prstGeom prst="mathMultiply">
            <a:avLst/>
          </a:prstGeom>
          <a:solidFill>
            <a:srgbClr val="8D0168"/>
          </a:solidFill>
          <a:ln>
            <a:solidFill>
              <a:srgbClr val="8D0168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Násobenie 16"/>
          <p:cNvSpPr>
            <a:spLocks noChangeAspect="1"/>
          </p:cNvSpPr>
          <p:nvPr/>
        </p:nvSpPr>
        <p:spPr>
          <a:xfrm>
            <a:off x="6660232" y="3356992"/>
            <a:ext cx="648000" cy="648000"/>
          </a:xfrm>
          <a:prstGeom prst="mathMultiply">
            <a:avLst/>
          </a:prstGeom>
          <a:solidFill>
            <a:srgbClr val="8D0168"/>
          </a:solidFill>
          <a:ln>
            <a:solidFill>
              <a:srgbClr val="8D0168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Násobenie 17"/>
          <p:cNvSpPr>
            <a:spLocks noChangeAspect="1"/>
          </p:cNvSpPr>
          <p:nvPr/>
        </p:nvSpPr>
        <p:spPr>
          <a:xfrm>
            <a:off x="4355976" y="4077072"/>
            <a:ext cx="648000" cy="648000"/>
          </a:xfrm>
          <a:prstGeom prst="mathMultiply">
            <a:avLst/>
          </a:prstGeom>
          <a:solidFill>
            <a:srgbClr val="8D0168"/>
          </a:solidFill>
          <a:ln>
            <a:solidFill>
              <a:srgbClr val="8D0168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9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356992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077072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aoblený obdĺžnik 20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517232"/>
            <a:ext cx="504000" cy="504000"/>
          </a:xfrm>
          <a:prstGeom prst="roundRect">
            <a:avLst/>
          </a:prstGeom>
          <a:solidFill>
            <a:srgbClr val="8D0168"/>
          </a:solidFill>
          <a:ln w="28575">
            <a:solidFill>
              <a:srgbClr val="8D0168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BlokTextu 21"/>
          <p:cNvSpPr txBox="1"/>
          <p:nvPr/>
        </p:nvSpPr>
        <p:spPr>
          <a:xfrm>
            <a:off x="3203848" y="6237312"/>
            <a:ext cx="27318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05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© by Mgr. Denisa Sviatková 14. 09. 2011</a:t>
            </a:r>
            <a:endParaRPr lang="sk-SK" sz="105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AEA3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AEA3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AEA3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1F5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9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1" grpId="0" animBg="1"/>
      <p:bldP spid="11" grpId="1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6" grpId="0" animBg="1"/>
      <p:bldP spid="17" grpId="0" animBg="1"/>
      <p:bldP spid="18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1187624" y="1052736"/>
            <a:ext cx="6768752" cy="576064"/>
          </a:xfrm>
          <a:prstGeom prst="rect">
            <a:avLst/>
          </a:prstGeom>
          <a:solidFill>
            <a:schemeClr val="accent3"/>
          </a:solidFill>
          <a:ln w="38100">
            <a:solidFill>
              <a:srgbClr val="6F015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k-SK" sz="20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ráť sa späť a spočítaj nesprávne odpovede</a:t>
            </a:r>
            <a:endParaRPr lang="sk-SK" sz="20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619672" y="3573016"/>
            <a:ext cx="936104" cy="648072"/>
          </a:xfrm>
          <a:prstGeom prst="rect">
            <a:avLst/>
          </a:prstGeom>
          <a:solidFill>
            <a:srgbClr val="EEB500"/>
          </a:solidFill>
          <a:ln>
            <a:solidFill>
              <a:srgbClr val="EEB5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0</a:t>
            </a:r>
            <a:endParaRPr lang="sk-SK" sz="20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2843808" y="3573016"/>
            <a:ext cx="936104" cy="648072"/>
          </a:xfrm>
          <a:prstGeom prst="rect">
            <a:avLst/>
          </a:prstGeom>
          <a:solidFill>
            <a:srgbClr val="EEB500"/>
          </a:solidFill>
          <a:ln>
            <a:solidFill>
              <a:srgbClr val="EEB5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k-SK" sz="20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4067944" y="3573016"/>
            <a:ext cx="936104" cy="648072"/>
          </a:xfrm>
          <a:prstGeom prst="rect">
            <a:avLst/>
          </a:prstGeom>
          <a:solidFill>
            <a:srgbClr val="EEB500"/>
          </a:solidFill>
          <a:ln>
            <a:solidFill>
              <a:srgbClr val="EEB5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2 a 3</a:t>
            </a:r>
            <a:endParaRPr lang="sk-SK" sz="20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5292080" y="3573016"/>
            <a:ext cx="936104" cy="648072"/>
          </a:xfrm>
          <a:prstGeom prst="rect">
            <a:avLst/>
          </a:prstGeom>
          <a:solidFill>
            <a:srgbClr val="EEB500"/>
          </a:solidFill>
          <a:ln>
            <a:solidFill>
              <a:srgbClr val="EEB5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k-SK" sz="20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6516216" y="3573016"/>
            <a:ext cx="936104" cy="648072"/>
          </a:xfrm>
          <a:prstGeom prst="rect">
            <a:avLst/>
          </a:prstGeom>
          <a:solidFill>
            <a:srgbClr val="EEB500"/>
          </a:solidFill>
          <a:ln>
            <a:solidFill>
              <a:srgbClr val="EEB5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5 a 6</a:t>
            </a:r>
            <a:endParaRPr lang="sk-SK" sz="20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1907704" y="2996952"/>
            <a:ext cx="5256584" cy="432048"/>
          </a:xfrm>
          <a:prstGeom prst="rect">
            <a:avLst/>
          </a:prstGeom>
          <a:solidFill>
            <a:srgbClr val="EEB500"/>
          </a:solidFill>
          <a:ln>
            <a:solidFill>
              <a:srgbClr val="EEB5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počet chýb</a:t>
            </a:r>
            <a:endParaRPr lang="sk-SK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1619672" y="4509120"/>
            <a:ext cx="936104" cy="79208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k-SK" sz="36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2843808" y="4509120"/>
            <a:ext cx="936104" cy="79208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k-SK" sz="36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4067944" y="4509120"/>
            <a:ext cx="936104" cy="79208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k-SK" sz="36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5292080" y="4509120"/>
            <a:ext cx="936104" cy="79208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k-SK" sz="36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ĺžnik 15"/>
          <p:cNvSpPr/>
          <p:nvPr/>
        </p:nvSpPr>
        <p:spPr>
          <a:xfrm>
            <a:off x="6516216" y="4509120"/>
            <a:ext cx="936104" cy="79208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5</a:t>
            </a:r>
            <a:endParaRPr lang="sk-SK" sz="360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3203848" y="6237312"/>
            <a:ext cx="27318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050" b="1" dirty="0" smtClean="0">
                <a:solidFill>
                  <a:srgbClr val="6F0152"/>
                </a:solidFill>
                <a:latin typeface="Arial" pitchFamily="34" charset="0"/>
                <a:cs typeface="Arial" pitchFamily="34" charset="0"/>
              </a:rPr>
              <a:t>© by Mgr. Denisa Sviatková 14. 09. 2011</a:t>
            </a:r>
            <a:endParaRPr lang="sk-SK" sz="1050" b="1" dirty="0">
              <a:solidFill>
                <a:srgbClr val="6F015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2" descr="Rendered Image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347864" y="1772816"/>
            <a:ext cx="2573425" cy="1044000"/>
          </a:xfrm>
          <a:prstGeom prst="rect">
            <a:avLst/>
          </a:prstGeom>
          <a:noFill/>
        </p:spPr>
      </p:pic>
      <p:sp>
        <p:nvSpPr>
          <p:cNvPr id="19" name="Zaoblený obdĺžnik 18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355976" y="5517232"/>
            <a:ext cx="504000" cy="504000"/>
          </a:xfrm>
          <a:prstGeom prst="roundRect">
            <a:avLst/>
          </a:prstGeom>
          <a:solidFill>
            <a:srgbClr val="8D0168"/>
          </a:solidFill>
          <a:ln w="28575">
            <a:solidFill>
              <a:srgbClr val="8D0168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Šípka doľava 4">
            <a:hlinkClick r:id="rId3" action="ppaction://hlinksldjump" highlightClick="1"/>
          </p:cNvPr>
          <p:cNvSpPr>
            <a:spLocks noChangeAspect="1"/>
          </p:cNvSpPr>
          <p:nvPr/>
        </p:nvSpPr>
        <p:spPr>
          <a:xfrm>
            <a:off x="7164288" y="1772816"/>
            <a:ext cx="801816" cy="504056"/>
          </a:xfrm>
          <a:prstGeom prst="leftArrow">
            <a:avLst>
              <a:gd name="adj1" fmla="val 57155"/>
              <a:gd name="adj2" fmla="val 50000"/>
            </a:avLst>
          </a:prstGeom>
          <a:solidFill>
            <a:srgbClr val="8D0168"/>
          </a:solidFill>
          <a:ln>
            <a:solidFill>
              <a:srgbClr val="8D0168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ndered Image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2627784" y="3284984"/>
            <a:ext cx="3981450" cy="1552575"/>
          </a:xfrm>
          <a:prstGeom prst="rect">
            <a:avLst/>
          </a:prstGeom>
          <a:noFill/>
        </p:spPr>
      </p:pic>
      <p:pic>
        <p:nvPicPr>
          <p:cNvPr id="1030" name="Picture 6" descr="Rendered Image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2195736" y="5373216"/>
            <a:ext cx="4781550" cy="647701"/>
          </a:xfrm>
          <a:prstGeom prst="rect">
            <a:avLst/>
          </a:prstGeom>
          <a:noFill/>
        </p:spPr>
      </p:pic>
      <p:pic>
        <p:nvPicPr>
          <p:cNvPr id="5" name="Picture 12" descr="Rendered Image"/>
          <p:cNvPicPr>
            <a:picLocks noChangeAspect="1" noChangeArrowheads="1"/>
          </p:cNvPicPr>
          <p:nvPr/>
        </p:nvPicPr>
        <p:blipFill>
          <a:blip r:embed="rId4" cstate="print">
            <a:lum contrast="10000"/>
          </a:blip>
          <a:srcRect/>
          <a:stretch>
            <a:fillRect/>
          </a:stretch>
        </p:blipFill>
        <p:spPr bwMode="auto">
          <a:xfrm>
            <a:off x="2771800" y="1700808"/>
            <a:ext cx="3686175" cy="1495425"/>
          </a:xfrm>
          <a:prstGeom prst="rect">
            <a:avLst/>
          </a:prstGeom>
          <a:noFill/>
        </p:spPr>
      </p:pic>
      <p:pic>
        <p:nvPicPr>
          <p:cNvPr id="6" name="Picture 14" descr="Rendered Image"/>
          <p:cNvPicPr>
            <a:picLocks noChangeAspect="1" noChangeArrowheads="1"/>
          </p:cNvPicPr>
          <p:nvPr/>
        </p:nvPicPr>
        <p:blipFill>
          <a:blip r:embed="rId5" cstate="print">
            <a:lum contrast="10000"/>
          </a:blip>
          <a:srcRect/>
          <a:stretch>
            <a:fillRect/>
          </a:stretch>
        </p:blipFill>
        <p:spPr bwMode="auto">
          <a:xfrm>
            <a:off x="1835696" y="908720"/>
            <a:ext cx="5459588" cy="64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103</Words>
  <Application>Microsoft Office PowerPoint</Application>
  <PresentationFormat>Prezentácia na obrazovke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Snímka 1</vt:lpstr>
      <vt:lpstr>Snímka 2</vt:lpstr>
      <vt:lpstr>Snímka 3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Sviatková</dc:creator>
  <cp:lastModifiedBy>Sviatková</cp:lastModifiedBy>
  <cp:revision>75</cp:revision>
  <dcterms:created xsi:type="dcterms:W3CDTF">2011-09-04T08:39:05Z</dcterms:created>
  <dcterms:modified xsi:type="dcterms:W3CDTF">2011-09-14T15:43:44Z</dcterms:modified>
</cp:coreProperties>
</file>