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RvCe906WYXG5DaKO55nf8g==" hashData="Hehmvc72Bd29It5xgDB+hLEkfxQ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1900"/>
    <a:srgbClr val="1A521F"/>
    <a:srgbClr val="0E5426"/>
    <a:srgbClr val="00542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5DA0D-2429-45DE-857C-888E77C3959B}" type="datetimeFigureOut">
              <a:rPr lang="sk-SK" smtClean="0"/>
              <a:pPr/>
              <a:t>3. 9. 2010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6D009-D7CE-4629-98FC-CEAE540DA3A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rexsy.com/yahoo_site_admin/assets/images/Beethoven.143180205_std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flipH="1">
            <a:off x="539552" y="476672"/>
            <a:ext cx="3821072" cy="4752528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8" name="Obláčik 7"/>
          <p:cNvSpPr/>
          <p:nvPr/>
        </p:nvSpPr>
        <p:spPr>
          <a:xfrm>
            <a:off x="3851920" y="692696"/>
            <a:ext cx="4824536" cy="2016224"/>
          </a:xfrm>
          <a:prstGeom prst="cloudCallout">
            <a:avLst>
              <a:gd name="adj1" fmla="val -48331"/>
              <a:gd name="adj2" fmla="val 70910"/>
            </a:avLst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b="1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ČO O MNE VIEŠ?</a:t>
            </a:r>
            <a:endParaRPr lang="sk-SK" sz="3200" b="1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9" name="Obláčik 8"/>
          <p:cNvSpPr/>
          <p:nvPr/>
        </p:nvSpPr>
        <p:spPr>
          <a:xfrm>
            <a:off x="5364088" y="3068960"/>
            <a:ext cx="2952328" cy="2016224"/>
          </a:xfrm>
          <a:prstGeom prst="cloudCallout">
            <a:avLst>
              <a:gd name="adj1" fmla="val -99025"/>
              <a:gd name="adj2" fmla="val -28737"/>
            </a:avLst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b="1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KLIKAJ</a:t>
            </a:r>
            <a:br>
              <a:rPr lang="sk-SK" sz="2400" b="1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400" b="1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NA ČÍSLO OTÁZKY.</a:t>
            </a:r>
            <a:endParaRPr lang="sk-SK" sz="2400" b="1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5445224"/>
            <a:ext cx="8352928" cy="1087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lačidlo akcie: Dopredu alebo Ďalej 10">
            <a:hlinkClick r:id="" action="ppaction://hlinkshowjump?jump=nextslide" highlightClick="1"/>
          </p:cNvPr>
          <p:cNvSpPr/>
          <p:nvPr/>
        </p:nvSpPr>
        <p:spPr>
          <a:xfrm>
            <a:off x="7380312" y="4293096"/>
            <a:ext cx="898400" cy="322336"/>
          </a:xfrm>
          <a:prstGeom prst="actionButtonForwardNext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3. Es dur</a:t>
            </a:r>
            <a:b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sk-SK" sz="2000" b="1" dirty="0" err="1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Eroica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5. </a:t>
            </a:r>
            <a:r>
              <a:rPr lang="sk-SK" sz="2000" b="1" dirty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c</a:t>
            </a: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 mol</a:t>
            </a:r>
            <a:b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Osudová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Ktorú symfóniu som pôvodne</a:t>
            </a:r>
            <a:b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venoval Napoleonovi?</a:t>
            </a:r>
            <a:endParaRPr lang="sk-SK" sz="23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14" name="Osemuholník 13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5" name="Osemuholník 14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9.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8" grpId="1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Appassionata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Mesačného svitu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Skomponoval som 32 sonát pre klavír.</a:t>
            </a:r>
            <a:b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Ktorú som napísal, keď som sa zamiloval?</a:t>
            </a:r>
            <a:endParaRPr lang="sk-SK" sz="23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12" name="Osemuholník 11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Osemuholník 12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10.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Traviata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err="1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Fidelio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Skomponoval som jedinú operu. Vieš ktorú?</a:t>
            </a:r>
            <a:endParaRPr lang="sk-SK" sz="23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10" name="Osemuholník 9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semuholník 10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11.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8" grpId="0" animBg="1"/>
      <p:bldP spid="8" grpId="1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okolo 400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okolo 40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Veľa sa ešte o mne dozviete zo zošitov, ktorými</a:t>
            </a:r>
            <a:b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som sa dorozumieval v rokoch hluchoty.</a:t>
            </a:r>
            <a:b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Koľko sa ich zachovalo?</a:t>
            </a:r>
            <a:endParaRPr lang="sk-SK" sz="23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9" name="Osemuholník 8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12.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  <p:pic>
        <p:nvPicPr>
          <p:cNvPr id="10" name="il_fi" descr="http://rexsy.com/yahoo_site_admin/assets/images/Beethoven.143180205_std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300192" y="3356992"/>
            <a:ext cx="2524928" cy="3168352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1" name="BlokTextu 10"/>
          <p:cNvSpPr txBox="1"/>
          <p:nvPr/>
        </p:nvSpPr>
        <p:spPr>
          <a:xfrm>
            <a:off x="539552" y="5949280"/>
            <a:ext cx="2884187" cy="430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200" dirty="0" err="1">
                <a:solidFill>
                  <a:srgbClr val="321900"/>
                </a:solidFill>
                <a:latin typeface="Teen Light" pitchFamily="2" charset="-18"/>
                <a:cs typeface="+mn-cs"/>
              </a:rPr>
              <a:t>mgr.</a:t>
            </a:r>
            <a:r>
              <a:rPr lang="sk-SK" sz="2200" dirty="0">
                <a:solidFill>
                  <a:srgbClr val="321900"/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200" dirty="0" err="1">
                <a:solidFill>
                  <a:srgbClr val="321900"/>
                </a:solidFill>
                <a:latin typeface="Teen Light" pitchFamily="2" charset="-18"/>
                <a:cs typeface="+mn-cs"/>
              </a:rPr>
              <a:t>denisa</a:t>
            </a:r>
            <a:r>
              <a:rPr lang="sk-SK" sz="2200" dirty="0">
                <a:solidFill>
                  <a:srgbClr val="321900"/>
                </a:solidFill>
                <a:latin typeface="Teen Light" pitchFamily="2" charset="-18"/>
                <a:cs typeface="+mn-cs"/>
              </a:rPr>
              <a:t> </a:t>
            </a:r>
            <a:r>
              <a:rPr lang="sk-SK" sz="2200" dirty="0" err="1">
                <a:solidFill>
                  <a:srgbClr val="321900"/>
                </a:solidFill>
                <a:latin typeface="Teen Light" pitchFamily="2" charset="-18"/>
                <a:cs typeface="+mn-cs"/>
              </a:rPr>
              <a:t>sviatková</a:t>
            </a:r>
            <a:endParaRPr lang="sk-SK" sz="2200" dirty="0">
              <a:solidFill>
                <a:srgbClr val="321900"/>
              </a:solidFill>
              <a:latin typeface="Teen Light" pitchFamily="2" charset="-18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46000" y="146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21554E-7 L -0.00694 -0.11008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5" grpId="1" animBg="1"/>
      <p:bldP spid="7" grpId="0" animBg="1"/>
      <p:bldP spid="7" grpId="1" animBg="1"/>
      <p:bldP spid="9" grpId="0" animBg="1"/>
      <p:bldP spid="9" grpId="1" animBg="1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Obdĺžnik 3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75856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rakúskej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nemeckej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868144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8" name="Obdĺžnik 27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Akej som národnosti?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41" name="Osemuholník 40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42" name="Osemuholník 41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1.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4" grpId="0" animBg="1"/>
      <p:bldP spid="14" grpId="1" animBg="1"/>
      <p:bldP spid="28" grpId="0" animBg="1"/>
      <p:bldP spid="41" grpId="0" animBg="1"/>
      <p:bldP spid="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683568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Bonn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Hamburg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5868144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6" name="Obdĺžnik 25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7" name="Obdĺžnik 26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Kde som sa narodil?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28" name="Osemuholník 27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9" name="Osemuholník 28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2.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8" grpId="1" animBg="1"/>
      <p:bldP spid="27" grpId="0" animBg="1"/>
      <p:bldP spid="28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Obdĺžnik 3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68144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J. </a:t>
            </a:r>
            <a:r>
              <a:rPr lang="sk-SK" sz="2000" b="1" dirty="0" err="1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Haydn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2" name="Obdĺžnik 21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4" name="Obdĺžnik 23"/>
          <p:cNvSpPr/>
          <p:nvPr/>
        </p:nvSpPr>
        <p:spPr>
          <a:xfrm>
            <a:off x="5868144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otec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5" name="Obdĺžnik 24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Kto mi dával prvé hudobné vzdelanie?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26" name="Osemuholník 25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7" name="Osemuholník 26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3.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24" grpId="0" animBg="1"/>
      <p:bldP spid="24" grpId="1" animBg="1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868144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Paríž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683568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Viedeň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3" name="Obdĺžnik 22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3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Ktoré mesto sa stalo natrvalo mojím domovom?</a:t>
            </a:r>
            <a:endParaRPr lang="sk-SK" sz="23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24" name="Osemuholník 23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Osemuholník 24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4.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23" grpId="0" animBg="1"/>
      <p:bldP spid="24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3573016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objednávanie skladieb</a:t>
            </a:r>
            <a:endParaRPr lang="sk-SK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683568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vyplácanie renty</a:t>
            </a:r>
            <a:endParaRPr lang="sk-SK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20" name="Obdĺžnik 19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21" name="Obdĺžnik 20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Čo pre mňa urobili knieža </a:t>
            </a:r>
            <a:r>
              <a:rPr lang="sk-SK" sz="2400" dirty="0" err="1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Lichnowski</a:t>
            </a: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,</a:t>
            </a:r>
            <a:b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400" dirty="0" err="1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Brunswickovci</a:t>
            </a: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, arcivojvoda Rudolf a iní šľachtici?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22" name="Osemuholník 21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3" name="Osemuholník 22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5.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9" grpId="0" animBg="1"/>
      <p:bldP spid="19" grpId="1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683568" y="242088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v</a:t>
            </a: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 Dolnej Krupej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5868144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v  Bratislave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8" name="Obdĺžnik 17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9" name="Obdĺžnik 18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err="1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Brunswickovcov</a:t>
            </a: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 som navštívil v ich sídle</a:t>
            </a:r>
            <a:b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na Slovensku. Kde to bolo?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20" name="Osemuholník 19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1" name="Osemuholník 20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6.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6" grpId="0" animBg="1"/>
      <p:bldP spid="16" grpId="1" animBg="1"/>
      <p:bldP spid="19" grpId="0" animBg="1"/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3" name="Obdĺžnik 2"/>
          <p:cNvSpPr/>
          <p:nvPr/>
        </p:nvSpPr>
        <p:spPr>
          <a:xfrm>
            <a:off x="3275856" y="184482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úplná hluchota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3" name="Obdĺžnik 12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smrť matky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6" name="Obdĺžnik 15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7" name="Obdĺžnik 16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Čo sa mi stalo,</a:t>
            </a:r>
            <a:b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keď som mal štyridsaťdeväť rokov?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18" name="Osemuholník 17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9" name="Osemuholník 18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7.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4" grpId="0" animBg="1"/>
      <p:bldP spid="14" grpId="1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l_fi" descr="http://nd01.jxs.cz/725/036/6b20134698_2586617_o2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547664" y="1988840"/>
            <a:ext cx="617594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4" name="Obdĺžnik 3"/>
          <p:cNvSpPr/>
          <p:nvPr/>
        </p:nvSpPr>
        <p:spPr>
          <a:xfrm>
            <a:off x="3275856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5" name="Obdĺžnik 4"/>
          <p:cNvSpPr/>
          <p:nvPr/>
        </p:nvSpPr>
        <p:spPr>
          <a:xfrm>
            <a:off x="5868144" y="299695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6" name="Obdĺžnik 5"/>
          <p:cNvSpPr/>
          <p:nvPr/>
        </p:nvSpPr>
        <p:spPr>
          <a:xfrm>
            <a:off x="683568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6. F dur</a:t>
            </a:r>
            <a:b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Pastorálna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Obdĺžnik 6"/>
          <p:cNvSpPr/>
          <p:nvPr/>
        </p:nvSpPr>
        <p:spPr>
          <a:xfrm>
            <a:off x="3275856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bg1">
                  <a:lumMod val="6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Obdĺžnik 7"/>
          <p:cNvSpPr/>
          <p:nvPr/>
        </p:nvSpPr>
        <p:spPr>
          <a:xfrm>
            <a:off x="5868144" y="4149080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9" name="Obdĺžnik 8"/>
          <p:cNvSpPr/>
          <p:nvPr/>
        </p:nvSpPr>
        <p:spPr>
          <a:xfrm>
            <a:off x="683568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0" name="Obdĺžnik 9"/>
          <p:cNvSpPr/>
          <p:nvPr/>
        </p:nvSpPr>
        <p:spPr>
          <a:xfrm>
            <a:off x="3275856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1" name="Obdĺžnik 10"/>
          <p:cNvSpPr/>
          <p:nvPr/>
        </p:nvSpPr>
        <p:spPr>
          <a:xfrm>
            <a:off x="5868144" y="4725144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2" name="Obdĺžnik 11"/>
          <p:cNvSpPr/>
          <p:nvPr/>
        </p:nvSpPr>
        <p:spPr>
          <a:xfrm>
            <a:off x="683568" y="5301208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k-SK" sz="2000" b="1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14" name="Obdĺžnik 13"/>
          <p:cNvSpPr/>
          <p:nvPr/>
        </p:nvSpPr>
        <p:spPr>
          <a:xfrm>
            <a:off x="3275856" y="5877272"/>
            <a:ext cx="2592288" cy="576064"/>
          </a:xfrm>
          <a:prstGeom prst="rect">
            <a:avLst/>
          </a:prstGeom>
          <a:solidFill>
            <a:schemeClr val="bg2">
              <a:lumMod val="75000"/>
            </a:schemeClr>
          </a:solidFill>
          <a:ln w="38100">
            <a:solidFill>
              <a:srgbClr val="1A521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9. </a:t>
            </a:r>
            <a:r>
              <a:rPr lang="sk-SK" sz="2000" b="1" dirty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d</a:t>
            </a: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 mol</a:t>
            </a:r>
            <a:b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</a:br>
            <a:r>
              <a:rPr lang="sk-SK" sz="2000" b="1" dirty="0" smtClean="0">
                <a:solidFill>
                  <a:schemeClr val="bg2">
                    <a:lumMod val="75000"/>
                  </a:schemeClr>
                </a:solidFill>
                <a:latin typeface="Century Gothic" pitchFamily="34" charset="0"/>
              </a:rPr>
              <a:t>s Ódou na radosť</a:t>
            </a:r>
            <a:endParaRPr lang="sk-SK" sz="2000" b="1" dirty="0">
              <a:solidFill>
                <a:schemeClr val="bg2">
                  <a:lumMod val="7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5" name="Obdĺžnik 14"/>
          <p:cNvSpPr/>
          <p:nvPr/>
        </p:nvSpPr>
        <p:spPr>
          <a:xfrm>
            <a:off x="683568" y="404664"/>
            <a:ext cx="7776864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Ktorá moja symfónia je dnes</a:t>
            </a:r>
            <a:b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</a:br>
            <a:r>
              <a:rPr lang="sk-SK" sz="2400" dirty="0" smtClean="0">
                <a:solidFill>
                  <a:srgbClr val="321900"/>
                </a:solidFill>
                <a:latin typeface="Teen Light" pitchFamily="2" charset="-18"/>
                <a:cs typeface="Arial" pitchFamily="34" charset="0"/>
              </a:rPr>
              <a:t>Hymnou Európskej únie?</a:t>
            </a:r>
            <a:endParaRPr lang="sk-SK" sz="2400" dirty="0">
              <a:solidFill>
                <a:srgbClr val="321900"/>
              </a:solidFill>
              <a:latin typeface="Teen Light" pitchFamily="2" charset="-18"/>
              <a:cs typeface="Arial" pitchFamily="34" charset="0"/>
            </a:endParaRPr>
          </a:p>
        </p:txBody>
      </p:sp>
      <p:sp>
        <p:nvSpPr>
          <p:cNvPr id="16" name="Osemuholník 15">
            <a:hlinkClick r:id="" action="ppaction://hlinkshowjump?jump=nextslide" highlightClick="1"/>
          </p:cNvPr>
          <p:cNvSpPr/>
          <p:nvPr/>
        </p:nvSpPr>
        <p:spPr>
          <a:xfrm>
            <a:off x="7884368" y="548680"/>
            <a:ext cx="898400" cy="898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7" name="Osemuholník 16"/>
          <p:cNvSpPr/>
          <p:nvPr/>
        </p:nvSpPr>
        <p:spPr>
          <a:xfrm>
            <a:off x="395536" y="548680"/>
            <a:ext cx="914400" cy="914400"/>
          </a:xfrm>
          <a:prstGeom prst="octagon">
            <a:avLst/>
          </a:prstGeom>
          <a:solidFill>
            <a:srgbClr val="1A521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sz="32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een Light" pitchFamily="2" charset="-18"/>
              </a:rPr>
              <a:t>8.</a:t>
            </a:r>
            <a:endParaRPr lang="sk-SK" sz="3200" dirty="0">
              <a:solidFill>
                <a:schemeClr val="accent1">
                  <a:lumMod val="20000"/>
                  <a:lumOff val="80000"/>
                </a:schemeClr>
              </a:solidFill>
              <a:latin typeface="Teen Light" pitchFamily="2" charset="-18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A5222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4" grpId="0" animBg="1"/>
      <p:bldP spid="14" grpId="1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158</Words>
  <Application>Microsoft Office PowerPoint</Application>
  <PresentationFormat>Prezentácia na obrazovke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Sviatková</dc:creator>
  <cp:lastModifiedBy>Sviatková</cp:lastModifiedBy>
  <cp:revision>38</cp:revision>
  <dcterms:created xsi:type="dcterms:W3CDTF">2010-09-03T15:58:55Z</dcterms:created>
  <dcterms:modified xsi:type="dcterms:W3CDTF">2010-09-03T21:54:37Z</dcterms:modified>
</cp:coreProperties>
</file>