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59" r:id="rId22"/>
  </p:sldIdLst>
  <p:sldSz cx="9144000" cy="6858000" type="screen4x3"/>
  <p:notesSz cx="6858000" cy="9144000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48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k-SK" smtClean="0"/>
              <a:t>Kliknite sem a upravte štýl predlohy podnadpisov.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C2A1D-9198-4081-84C3-1C2AAF1F8A0F}" type="datetimeFigureOut">
              <a:rPr lang="sk-SK" smtClean="0"/>
              <a:pPr/>
              <a:t>7. 2. 2015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CD9D39-B881-4B31-83EB-BC30191CDAE3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C2A1D-9198-4081-84C3-1C2AAF1F8A0F}" type="datetimeFigureOut">
              <a:rPr lang="sk-SK" smtClean="0"/>
              <a:pPr/>
              <a:t>7. 2. 2015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CD9D39-B881-4B31-83EB-BC30191CDAE3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C2A1D-9198-4081-84C3-1C2AAF1F8A0F}" type="datetimeFigureOut">
              <a:rPr lang="sk-SK" smtClean="0"/>
              <a:pPr/>
              <a:t>7. 2. 2015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CD9D39-B881-4B31-83EB-BC30191CDAE3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C2A1D-9198-4081-84C3-1C2AAF1F8A0F}" type="datetimeFigureOut">
              <a:rPr lang="sk-SK" smtClean="0"/>
              <a:pPr/>
              <a:t>7. 2. 2015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CD9D39-B881-4B31-83EB-BC30191CDAE3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C2A1D-9198-4081-84C3-1C2AAF1F8A0F}" type="datetimeFigureOut">
              <a:rPr lang="sk-SK" smtClean="0"/>
              <a:pPr/>
              <a:t>7. 2. 2015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CD9D39-B881-4B31-83EB-BC30191CDAE3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C2A1D-9198-4081-84C3-1C2AAF1F8A0F}" type="datetimeFigureOut">
              <a:rPr lang="sk-SK" smtClean="0"/>
              <a:pPr/>
              <a:t>7. 2. 2015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CD9D39-B881-4B31-83EB-BC30191CDAE3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tex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6" name="Zástupný symbol obsah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7" name="Zástupný symbol dátum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C2A1D-9198-4081-84C3-1C2AAF1F8A0F}" type="datetimeFigureOut">
              <a:rPr lang="sk-SK" smtClean="0"/>
              <a:pPr/>
              <a:t>7. 2. 2015</a:t>
            </a:fld>
            <a:endParaRPr lang="sk-SK"/>
          </a:p>
        </p:txBody>
      </p:sp>
      <p:sp>
        <p:nvSpPr>
          <p:cNvPr id="8" name="Zástupný symbol päty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Zástupný symbol čísla snímky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CD9D39-B881-4B31-83EB-BC30191CDAE3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dátum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C2A1D-9198-4081-84C3-1C2AAF1F8A0F}" type="datetimeFigureOut">
              <a:rPr lang="sk-SK" smtClean="0"/>
              <a:pPr/>
              <a:t>7. 2. 2015</a:t>
            </a:fld>
            <a:endParaRPr lang="sk-SK"/>
          </a:p>
        </p:txBody>
      </p:sp>
      <p:sp>
        <p:nvSpPr>
          <p:cNvPr id="4" name="Zástupný symbol päty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Zástupný symbol čísla snímky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CD9D39-B881-4B31-83EB-BC30191CDAE3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dátum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C2A1D-9198-4081-84C3-1C2AAF1F8A0F}" type="datetimeFigureOut">
              <a:rPr lang="sk-SK" smtClean="0"/>
              <a:pPr/>
              <a:t>7. 2. 2015</a:t>
            </a:fld>
            <a:endParaRPr lang="sk-SK"/>
          </a:p>
        </p:txBody>
      </p:sp>
      <p:sp>
        <p:nvSpPr>
          <p:cNvPr id="3" name="Zástupný symbol päty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CD9D39-B881-4B31-83EB-BC30191CDAE3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C2A1D-9198-4081-84C3-1C2AAF1F8A0F}" type="datetimeFigureOut">
              <a:rPr lang="sk-SK" smtClean="0"/>
              <a:pPr/>
              <a:t>7. 2. 2015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CD9D39-B881-4B31-83EB-BC30191CDAE3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rázka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C2A1D-9198-4081-84C3-1C2AAF1F8A0F}" type="datetimeFigureOut">
              <a:rPr lang="sk-SK" smtClean="0"/>
              <a:pPr/>
              <a:t>7. 2. 2015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CD9D39-B881-4B31-83EB-BC30191CDAE3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nadpi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5C2A1D-9198-4081-84C3-1C2AAF1F8A0F}" type="datetimeFigureOut">
              <a:rPr lang="sk-SK" smtClean="0"/>
              <a:pPr/>
              <a:t>7. 2. 2015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CD9D39-B881-4B31-83EB-BC30191CDAE3}" type="slidenum">
              <a:rPr lang="sk-SK" smtClean="0"/>
              <a:pPr/>
              <a:t>‹#›</a:t>
            </a:fld>
            <a:endParaRPr lang="sk-SK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k-S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0.jpe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slide" Target="slide11.xml"/><Relationship Id="rId13" Type="http://schemas.openxmlformats.org/officeDocument/2006/relationships/slide" Target="slide3.xml"/><Relationship Id="rId18" Type="http://schemas.openxmlformats.org/officeDocument/2006/relationships/slide" Target="slide14.xml"/><Relationship Id="rId3" Type="http://schemas.openxmlformats.org/officeDocument/2006/relationships/slide" Target="slide15.xml"/><Relationship Id="rId7" Type="http://schemas.openxmlformats.org/officeDocument/2006/relationships/slide" Target="slide5.xml"/><Relationship Id="rId12" Type="http://schemas.openxmlformats.org/officeDocument/2006/relationships/slide" Target="slide18.xml"/><Relationship Id="rId17" Type="http://schemas.openxmlformats.org/officeDocument/2006/relationships/slide" Target="slide8.xml"/><Relationship Id="rId2" Type="http://schemas.openxmlformats.org/officeDocument/2006/relationships/slide" Target="slide9.xml"/><Relationship Id="rId16" Type="http://schemas.openxmlformats.org/officeDocument/2006/relationships/slide" Target="slide19.xml"/><Relationship Id="rId20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openxmlformats.org/officeDocument/2006/relationships/slide" Target="slide16.xml"/><Relationship Id="rId11" Type="http://schemas.openxmlformats.org/officeDocument/2006/relationships/slide" Target="slide12.xml"/><Relationship Id="rId5" Type="http://schemas.openxmlformats.org/officeDocument/2006/relationships/slide" Target="slide10.xml"/><Relationship Id="rId15" Type="http://schemas.openxmlformats.org/officeDocument/2006/relationships/slide" Target="slide13.xml"/><Relationship Id="rId10" Type="http://schemas.openxmlformats.org/officeDocument/2006/relationships/slide" Target="slide6.xml"/><Relationship Id="rId19" Type="http://schemas.openxmlformats.org/officeDocument/2006/relationships/slide" Target="slide20.xml"/><Relationship Id="rId4" Type="http://schemas.openxmlformats.org/officeDocument/2006/relationships/slide" Target="slide4.xml"/><Relationship Id="rId9" Type="http://schemas.openxmlformats.org/officeDocument/2006/relationships/slide" Target="slide17.xml"/><Relationship Id="rId14" Type="http://schemas.openxmlformats.org/officeDocument/2006/relationships/slide" Target="slide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png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dĺžnik 5"/>
          <p:cNvSpPr/>
          <p:nvPr/>
        </p:nvSpPr>
        <p:spPr>
          <a:xfrm>
            <a:off x="899592" y="836712"/>
            <a:ext cx="7272808" cy="136815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lumMod val="40000"/>
                <a:lumOff val="60000"/>
              </a:schemeClr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4" name="Obdĺžnik 3">
            <a:hlinkClick r:id="" action="ppaction://hlinkshowjump?jump=nextslide" highlightClick="1"/>
          </p:cNvPr>
          <p:cNvSpPr/>
          <p:nvPr/>
        </p:nvSpPr>
        <p:spPr>
          <a:xfrm>
            <a:off x="3347864" y="2492888"/>
            <a:ext cx="2520280" cy="3600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34925">
            <a:solidFill>
              <a:schemeClr val="tx1">
                <a:lumMod val="65000"/>
                <a:lumOff val="35000"/>
              </a:schemeClr>
            </a:solidFill>
          </a:ln>
          <a:effectLst/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ZAČÍNAME</a:t>
            </a:r>
            <a:endParaRPr lang="sk-SK" sz="16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Obdĺžnik 4"/>
          <p:cNvSpPr/>
          <p:nvPr/>
        </p:nvSpPr>
        <p:spPr>
          <a:xfrm>
            <a:off x="3347864" y="3068960"/>
            <a:ext cx="2520280" cy="36004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38100">
            <a:solidFill>
              <a:schemeClr val="accent1">
                <a:lumMod val="40000"/>
                <a:lumOff val="60000"/>
              </a:schemeClr>
            </a:solidFill>
          </a:ln>
          <a:effectLst/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Mgr. Denisa Sviatková 2015</a:t>
            </a:r>
            <a:endParaRPr lang="sk-SK" sz="12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21506" name="Picture 2" descr="Image by FlamingText.com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31640" y="980728"/>
            <a:ext cx="6456307" cy="1008000"/>
          </a:xfrm>
          <a:prstGeom prst="rect">
            <a:avLst/>
          </a:prstGeom>
          <a:noFill/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2000" tmFilter="0, 0; .2, .5; .8, .5; 1, 0"/>
                                        <p:tgtEl>
                                          <p:spTgt spid="2150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1000" autoRev="1" fill="hold"/>
                                        <p:tgtEl>
                                          <p:spTgt spid="2150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ĺžnik 1">
            <a:hlinkClick r:id="rId2" action="ppaction://hlinksldjump" highlightClick="1"/>
          </p:cNvPr>
          <p:cNvSpPr/>
          <p:nvPr/>
        </p:nvSpPr>
        <p:spPr>
          <a:xfrm>
            <a:off x="3059832" y="5949280"/>
            <a:ext cx="1440000" cy="252000"/>
          </a:xfrm>
          <a:prstGeom prst="rect">
            <a:avLst/>
          </a:prstGeom>
          <a:solidFill>
            <a:schemeClr val="bg2">
              <a:lumMod val="75000"/>
            </a:schemeClr>
          </a:solidFill>
          <a:ln w="38100">
            <a:solidFill>
              <a:schemeClr val="tx1">
                <a:lumMod val="65000"/>
                <a:lumOff val="35000"/>
              </a:schemeClr>
            </a:solidFill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POKRAČUJ</a:t>
            </a:r>
            <a:endParaRPr lang="sk-SK" sz="12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Obdĺžnik 2">
            <a:hlinkClick r:id="" action="ppaction://hlinkshowjump?jump=lastslide" highlightClick="1"/>
          </p:cNvPr>
          <p:cNvSpPr/>
          <p:nvPr/>
        </p:nvSpPr>
        <p:spPr>
          <a:xfrm>
            <a:off x="4644008" y="5949280"/>
            <a:ext cx="1440000" cy="252000"/>
          </a:xfrm>
          <a:prstGeom prst="rect">
            <a:avLst/>
          </a:prstGeom>
          <a:solidFill>
            <a:schemeClr val="bg2">
              <a:lumMod val="75000"/>
            </a:schemeClr>
          </a:solidFill>
          <a:ln w="38100">
            <a:solidFill>
              <a:schemeClr val="tx1">
                <a:lumMod val="65000"/>
                <a:lumOff val="35000"/>
              </a:schemeClr>
            </a:solidFill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KONIEC</a:t>
            </a:r>
            <a:endParaRPr lang="sk-SK" sz="12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Obdĺžnik 3"/>
          <p:cNvSpPr/>
          <p:nvPr/>
        </p:nvSpPr>
        <p:spPr>
          <a:xfrm>
            <a:off x="971600" y="1124744"/>
            <a:ext cx="7200800" cy="2592288"/>
          </a:xfrm>
          <a:prstGeom prst="rect">
            <a:avLst/>
          </a:prstGeom>
          <a:solidFill>
            <a:schemeClr val="bg2">
              <a:lumMod val="75000"/>
            </a:schemeClr>
          </a:solidFill>
          <a:ln w="38100">
            <a:solidFill>
              <a:schemeClr val="tx1">
                <a:lumMod val="65000"/>
                <a:lumOff val="35000"/>
              </a:schemeClr>
            </a:solidFill>
          </a:ln>
          <a:effectLst/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Najvýznamnejší tvorca umelých </a:t>
            </a:r>
            <a:r>
              <a:rPr lang="sk-SK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sk-SK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</a:br>
            <a:r>
              <a:rPr lang="sk-SK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 zľudovených piesní </a:t>
            </a:r>
            <a:br>
              <a:rPr lang="sk-SK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</a:br>
            <a:r>
              <a:rPr lang="sk-SK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(</a:t>
            </a:r>
            <a:r>
              <a:rPr lang="sk-SK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napr. Keby som bol vtáčkom). </a:t>
            </a:r>
            <a:r>
              <a:rPr lang="sk-SK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sk-SK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</a:br>
            <a:r>
              <a:rPr lang="sk-SK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Kto </a:t>
            </a:r>
            <a:r>
              <a:rPr lang="sk-SK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je to?</a:t>
            </a:r>
            <a:endParaRPr lang="sk-SK" sz="24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Obdĺžnik 4"/>
          <p:cNvSpPr/>
          <p:nvPr/>
        </p:nvSpPr>
        <p:spPr>
          <a:xfrm>
            <a:off x="971600" y="4221088"/>
            <a:ext cx="7200800" cy="151216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38100">
            <a:solidFill>
              <a:schemeClr val="tx1">
                <a:lumMod val="65000"/>
                <a:lumOff val="35000"/>
              </a:schemeClr>
            </a:solidFill>
          </a:ln>
          <a:effectLst/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sz="3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Mikuláš Schneider-Trnavský</a:t>
            </a:r>
            <a:endParaRPr lang="sk-SK" sz="30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Obdĺžnik 5"/>
          <p:cNvSpPr/>
          <p:nvPr/>
        </p:nvSpPr>
        <p:spPr>
          <a:xfrm>
            <a:off x="827584" y="3933056"/>
            <a:ext cx="1188000" cy="792000"/>
          </a:xfrm>
          <a:prstGeom prst="rect">
            <a:avLst/>
          </a:prstGeom>
          <a:solidFill>
            <a:schemeClr val="bg2">
              <a:lumMod val="75000"/>
            </a:schemeClr>
          </a:solidFill>
          <a:ln w="38100">
            <a:solidFill>
              <a:schemeClr val="tx1">
                <a:lumMod val="65000"/>
                <a:lumOff val="35000"/>
              </a:schemeClr>
            </a:solidFill>
          </a:ln>
          <a:effectLst/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 sz="2200" dirty="0">
              <a:solidFill>
                <a:srgbClr val="2F6E7D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7" name="Picture 2" descr="Image by FlamingText.com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15616" y="3717032"/>
            <a:ext cx="632570" cy="1188000"/>
          </a:xfrm>
          <a:prstGeom prst="rect">
            <a:avLst/>
          </a:prstGeom>
          <a:noFill/>
        </p:spPr>
      </p:pic>
      <p:sp>
        <p:nvSpPr>
          <p:cNvPr id="8" name="Obdĺžnik 7"/>
          <p:cNvSpPr/>
          <p:nvPr/>
        </p:nvSpPr>
        <p:spPr>
          <a:xfrm>
            <a:off x="827584" y="764704"/>
            <a:ext cx="1188000" cy="792000"/>
          </a:xfrm>
          <a:prstGeom prst="rect">
            <a:avLst/>
          </a:prstGeom>
          <a:solidFill>
            <a:schemeClr val="bg2">
              <a:lumMod val="75000"/>
            </a:schemeClr>
          </a:solidFill>
          <a:ln w="38100">
            <a:solidFill>
              <a:schemeClr val="tx1">
                <a:lumMod val="65000"/>
                <a:lumOff val="35000"/>
              </a:schemeClr>
            </a:solidFill>
          </a:ln>
          <a:effectLst/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 sz="2200" dirty="0">
              <a:solidFill>
                <a:srgbClr val="2F6E7D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9" name="Picture 2" descr="Image by FlamingText.com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27584" y="692696"/>
            <a:ext cx="1193612" cy="828000"/>
          </a:xfrm>
          <a:prstGeom prst="rect">
            <a:avLst/>
          </a:prstGeom>
          <a:noFill/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1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" fill="hold">
                      <p:stCondLst>
                        <p:cond delay="0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ĺžnik 1">
            <a:hlinkClick r:id="rId2" action="ppaction://hlinksldjump" highlightClick="1"/>
          </p:cNvPr>
          <p:cNvSpPr/>
          <p:nvPr/>
        </p:nvSpPr>
        <p:spPr>
          <a:xfrm>
            <a:off x="3059832" y="5949280"/>
            <a:ext cx="1440000" cy="252000"/>
          </a:xfrm>
          <a:prstGeom prst="rect">
            <a:avLst/>
          </a:prstGeom>
          <a:solidFill>
            <a:schemeClr val="bg2">
              <a:lumMod val="75000"/>
            </a:schemeClr>
          </a:solidFill>
          <a:ln w="38100">
            <a:solidFill>
              <a:schemeClr val="tx1">
                <a:lumMod val="65000"/>
                <a:lumOff val="35000"/>
              </a:schemeClr>
            </a:solidFill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POKRAČUJ</a:t>
            </a:r>
            <a:endParaRPr lang="sk-SK" sz="12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Obdĺžnik 2">
            <a:hlinkClick r:id="" action="ppaction://hlinkshowjump?jump=lastslide" highlightClick="1"/>
          </p:cNvPr>
          <p:cNvSpPr/>
          <p:nvPr/>
        </p:nvSpPr>
        <p:spPr>
          <a:xfrm>
            <a:off x="4644008" y="5949280"/>
            <a:ext cx="1440000" cy="252000"/>
          </a:xfrm>
          <a:prstGeom prst="rect">
            <a:avLst/>
          </a:prstGeom>
          <a:solidFill>
            <a:schemeClr val="bg2">
              <a:lumMod val="75000"/>
            </a:schemeClr>
          </a:solidFill>
          <a:ln w="38100">
            <a:solidFill>
              <a:schemeClr val="tx1">
                <a:lumMod val="65000"/>
                <a:lumOff val="35000"/>
              </a:schemeClr>
            </a:solidFill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KONIEC</a:t>
            </a:r>
            <a:endParaRPr lang="sk-SK" sz="12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Obdĺžnik 3"/>
          <p:cNvSpPr/>
          <p:nvPr/>
        </p:nvSpPr>
        <p:spPr>
          <a:xfrm>
            <a:off x="971600" y="1124744"/>
            <a:ext cx="7200800" cy="2592288"/>
          </a:xfrm>
          <a:prstGeom prst="rect">
            <a:avLst/>
          </a:prstGeom>
          <a:solidFill>
            <a:schemeClr val="bg2">
              <a:lumMod val="75000"/>
            </a:schemeClr>
          </a:solidFill>
          <a:ln w="38100">
            <a:solidFill>
              <a:schemeClr val="tx1">
                <a:lumMod val="65000"/>
                <a:lumOff val="35000"/>
              </a:schemeClr>
            </a:solidFill>
          </a:ln>
          <a:effectLst/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Kto je prvou modernou skladateľskou </a:t>
            </a:r>
            <a:br>
              <a:rPr lang="sk-SK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</a:br>
            <a:r>
              <a:rPr lang="sk-SK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osobnosťou našej hudby a autorom </a:t>
            </a:r>
            <a:br>
              <a:rPr lang="sk-SK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</a:br>
            <a:r>
              <a:rPr lang="sk-SK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opery Kováč Wieland?</a:t>
            </a:r>
            <a:endParaRPr lang="sk-SK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5" name="Obdĺžnik 4"/>
          <p:cNvSpPr/>
          <p:nvPr/>
        </p:nvSpPr>
        <p:spPr>
          <a:xfrm>
            <a:off x="971600" y="4221088"/>
            <a:ext cx="7200800" cy="151216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38100">
            <a:solidFill>
              <a:schemeClr val="tx1">
                <a:lumMod val="65000"/>
                <a:lumOff val="35000"/>
              </a:schemeClr>
            </a:solidFill>
          </a:ln>
          <a:effectLst/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sz="3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Ján </a:t>
            </a:r>
            <a:r>
              <a:rPr lang="sk-SK" sz="3000" b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Levoslav Bella</a:t>
            </a:r>
            <a:endParaRPr lang="sk-SK" sz="30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Obdĺžnik 5"/>
          <p:cNvSpPr/>
          <p:nvPr/>
        </p:nvSpPr>
        <p:spPr>
          <a:xfrm>
            <a:off x="827584" y="3933056"/>
            <a:ext cx="1188000" cy="792000"/>
          </a:xfrm>
          <a:prstGeom prst="rect">
            <a:avLst/>
          </a:prstGeom>
          <a:solidFill>
            <a:schemeClr val="bg2">
              <a:lumMod val="75000"/>
            </a:schemeClr>
          </a:solidFill>
          <a:ln w="38100">
            <a:solidFill>
              <a:schemeClr val="tx1">
                <a:lumMod val="65000"/>
                <a:lumOff val="35000"/>
              </a:schemeClr>
            </a:solidFill>
          </a:ln>
          <a:effectLst/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 sz="2200" dirty="0">
              <a:solidFill>
                <a:srgbClr val="2F6E7D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7" name="Picture 2" descr="Image by FlamingText.com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15616" y="3717032"/>
            <a:ext cx="632570" cy="1188000"/>
          </a:xfrm>
          <a:prstGeom prst="rect">
            <a:avLst/>
          </a:prstGeom>
          <a:noFill/>
        </p:spPr>
      </p:pic>
      <p:sp>
        <p:nvSpPr>
          <p:cNvPr id="8" name="Obdĺžnik 7"/>
          <p:cNvSpPr/>
          <p:nvPr/>
        </p:nvSpPr>
        <p:spPr>
          <a:xfrm>
            <a:off x="827584" y="764704"/>
            <a:ext cx="1188000" cy="792000"/>
          </a:xfrm>
          <a:prstGeom prst="rect">
            <a:avLst/>
          </a:prstGeom>
          <a:solidFill>
            <a:schemeClr val="bg2">
              <a:lumMod val="75000"/>
            </a:schemeClr>
          </a:solidFill>
          <a:ln w="38100">
            <a:solidFill>
              <a:schemeClr val="tx1">
                <a:lumMod val="65000"/>
                <a:lumOff val="35000"/>
              </a:schemeClr>
            </a:solidFill>
          </a:ln>
          <a:effectLst/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 sz="2200" dirty="0">
              <a:solidFill>
                <a:srgbClr val="2F6E7D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9" name="Picture 2" descr="Image by FlamingText.com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27584" y="692696"/>
            <a:ext cx="1198985" cy="828000"/>
          </a:xfrm>
          <a:prstGeom prst="rect">
            <a:avLst/>
          </a:prstGeom>
          <a:noFill/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1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" fill="hold">
                      <p:stCondLst>
                        <p:cond delay="0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ĺžnik 1">
            <a:hlinkClick r:id="rId2" action="ppaction://hlinksldjump" highlightClick="1"/>
          </p:cNvPr>
          <p:cNvSpPr/>
          <p:nvPr/>
        </p:nvSpPr>
        <p:spPr>
          <a:xfrm>
            <a:off x="3059832" y="5949280"/>
            <a:ext cx="1440000" cy="252000"/>
          </a:xfrm>
          <a:prstGeom prst="rect">
            <a:avLst/>
          </a:prstGeom>
          <a:solidFill>
            <a:schemeClr val="bg2">
              <a:lumMod val="75000"/>
            </a:schemeClr>
          </a:solidFill>
          <a:ln w="38100">
            <a:solidFill>
              <a:schemeClr val="tx1">
                <a:lumMod val="65000"/>
                <a:lumOff val="35000"/>
              </a:schemeClr>
            </a:solidFill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POKRAČUJ</a:t>
            </a:r>
            <a:endParaRPr lang="sk-SK" sz="12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Obdĺžnik 2">
            <a:hlinkClick r:id="" action="ppaction://hlinkshowjump?jump=lastslide" highlightClick="1"/>
          </p:cNvPr>
          <p:cNvSpPr/>
          <p:nvPr/>
        </p:nvSpPr>
        <p:spPr>
          <a:xfrm>
            <a:off x="4644008" y="5949280"/>
            <a:ext cx="1440000" cy="252000"/>
          </a:xfrm>
          <a:prstGeom prst="rect">
            <a:avLst/>
          </a:prstGeom>
          <a:solidFill>
            <a:schemeClr val="bg2">
              <a:lumMod val="75000"/>
            </a:schemeClr>
          </a:solidFill>
          <a:ln w="38100">
            <a:solidFill>
              <a:schemeClr val="tx1">
                <a:lumMod val="65000"/>
                <a:lumOff val="35000"/>
              </a:schemeClr>
            </a:solidFill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KONIEC</a:t>
            </a:r>
            <a:endParaRPr lang="sk-SK" sz="12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Obdĺžnik 3"/>
          <p:cNvSpPr/>
          <p:nvPr/>
        </p:nvSpPr>
        <p:spPr>
          <a:xfrm>
            <a:off x="971600" y="1124744"/>
            <a:ext cx="7200800" cy="2592288"/>
          </a:xfrm>
          <a:prstGeom prst="rect">
            <a:avLst/>
          </a:prstGeom>
          <a:solidFill>
            <a:schemeClr val="bg2">
              <a:lumMod val="75000"/>
            </a:schemeClr>
          </a:solidFill>
          <a:ln w="38100">
            <a:solidFill>
              <a:schemeClr val="tx1">
                <a:lumMod val="65000"/>
                <a:lumOff val="35000"/>
              </a:schemeClr>
            </a:solidFill>
          </a:ln>
          <a:effectLst/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Ktorý hudobný skladateľ je autorom </a:t>
            </a:r>
            <a:br>
              <a:rPr lang="sk-SK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</a:br>
            <a:r>
              <a:rPr lang="sk-SK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opery Detvan?</a:t>
            </a:r>
            <a:endParaRPr lang="sk-SK" sz="24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Obdĺžnik 4"/>
          <p:cNvSpPr/>
          <p:nvPr/>
        </p:nvSpPr>
        <p:spPr>
          <a:xfrm>
            <a:off x="971600" y="4221088"/>
            <a:ext cx="7200800" cy="151216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38100">
            <a:solidFill>
              <a:schemeClr val="tx1">
                <a:lumMod val="65000"/>
                <a:lumOff val="35000"/>
              </a:schemeClr>
            </a:solidFill>
          </a:ln>
          <a:effectLst/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sz="3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Viliam Figuš-Bystrý</a:t>
            </a:r>
            <a:endParaRPr lang="sk-SK" sz="30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Obdĺžnik 5"/>
          <p:cNvSpPr/>
          <p:nvPr/>
        </p:nvSpPr>
        <p:spPr>
          <a:xfrm>
            <a:off x="827584" y="3933056"/>
            <a:ext cx="1188000" cy="792000"/>
          </a:xfrm>
          <a:prstGeom prst="rect">
            <a:avLst/>
          </a:prstGeom>
          <a:solidFill>
            <a:schemeClr val="bg2">
              <a:lumMod val="75000"/>
            </a:schemeClr>
          </a:solidFill>
          <a:ln w="38100">
            <a:solidFill>
              <a:schemeClr val="tx1">
                <a:lumMod val="65000"/>
                <a:lumOff val="35000"/>
              </a:schemeClr>
            </a:solidFill>
          </a:ln>
          <a:effectLst/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 sz="2200" dirty="0">
              <a:solidFill>
                <a:srgbClr val="2F6E7D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7" name="Picture 2" descr="Image by FlamingText.com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15616" y="3717032"/>
            <a:ext cx="632570" cy="1188000"/>
          </a:xfrm>
          <a:prstGeom prst="rect">
            <a:avLst/>
          </a:prstGeom>
          <a:noFill/>
        </p:spPr>
      </p:pic>
      <p:sp>
        <p:nvSpPr>
          <p:cNvPr id="8" name="Obdĺžnik 7"/>
          <p:cNvSpPr/>
          <p:nvPr/>
        </p:nvSpPr>
        <p:spPr>
          <a:xfrm>
            <a:off x="827584" y="764704"/>
            <a:ext cx="1188000" cy="792000"/>
          </a:xfrm>
          <a:prstGeom prst="rect">
            <a:avLst/>
          </a:prstGeom>
          <a:solidFill>
            <a:schemeClr val="bg2">
              <a:lumMod val="75000"/>
            </a:schemeClr>
          </a:solidFill>
          <a:ln w="38100">
            <a:solidFill>
              <a:schemeClr val="tx1">
                <a:lumMod val="65000"/>
                <a:lumOff val="35000"/>
              </a:schemeClr>
            </a:solidFill>
          </a:ln>
          <a:effectLst/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 sz="2200" dirty="0">
              <a:solidFill>
                <a:srgbClr val="2F6E7D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9" name="Picture 2" descr="Image by FlamingText.com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27584" y="692696"/>
            <a:ext cx="1193612" cy="828000"/>
          </a:xfrm>
          <a:prstGeom prst="rect">
            <a:avLst/>
          </a:prstGeom>
          <a:noFill/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1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" fill="hold">
                      <p:stCondLst>
                        <p:cond delay="0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ĺžnik 1">
            <a:hlinkClick r:id="rId2" action="ppaction://hlinksldjump" highlightClick="1"/>
          </p:cNvPr>
          <p:cNvSpPr/>
          <p:nvPr/>
        </p:nvSpPr>
        <p:spPr>
          <a:xfrm>
            <a:off x="3059832" y="5949280"/>
            <a:ext cx="1440000" cy="252000"/>
          </a:xfrm>
          <a:prstGeom prst="rect">
            <a:avLst/>
          </a:prstGeom>
          <a:solidFill>
            <a:schemeClr val="bg2">
              <a:lumMod val="75000"/>
            </a:schemeClr>
          </a:solidFill>
          <a:ln w="38100">
            <a:solidFill>
              <a:schemeClr val="tx1">
                <a:lumMod val="65000"/>
                <a:lumOff val="35000"/>
              </a:schemeClr>
            </a:solidFill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POKRAČUJ</a:t>
            </a:r>
            <a:endParaRPr lang="sk-SK" sz="12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Obdĺžnik 2">
            <a:hlinkClick r:id="" action="ppaction://hlinkshowjump?jump=lastslide" highlightClick="1"/>
          </p:cNvPr>
          <p:cNvSpPr/>
          <p:nvPr/>
        </p:nvSpPr>
        <p:spPr>
          <a:xfrm>
            <a:off x="4644008" y="5949280"/>
            <a:ext cx="1440000" cy="252000"/>
          </a:xfrm>
          <a:prstGeom prst="rect">
            <a:avLst/>
          </a:prstGeom>
          <a:solidFill>
            <a:schemeClr val="bg2">
              <a:lumMod val="75000"/>
            </a:schemeClr>
          </a:solidFill>
          <a:ln w="38100">
            <a:solidFill>
              <a:schemeClr val="tx1">
                <a:lumMod val="65000"/>
                <a:lumOff val="35000"/>
              </a:schemeClr>
            </a:solidFill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KONIEC</a:t>
            </a:r>
            <a:endParaRPr lang="sk-SK" sz="12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Obdĺžnik 3"/>
          <p:cNvSpPr/>
          <p:nvPr/>
        </p:nvSpPr>
        <p:spPr>
          <a:xfrm>
            <a:off x="971600" y="1124744"/>
            <a:ext cx="7200800" cy="2592288"/>
          </a:xfrm>
          <a:prstGeom prst="rect">
            <a:avLst/>
          </a:prstGeom>
          <a:solidFill>
            <a:schemeClr val="bg2">
              <a:lumMod val="75000"/>
            </a:schemeClr>
          </a:solidFill>
          <a:ln w="38100">
            <a:solidFill>
              <a:schemeClr val="tx1">
                <a:lumMod val="65000"/>
                <a:lumOff val="35000"/>
              </a:schemeClr>
            </a:solidFill>
          </a:ln>
          <a:effectLst/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Ktorý hudobný skladateľ staršej skladateľskej generácie významne </a:t>
            </a:r>
            <a:r>
              <a:rPr lang="sk-SK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prispel k rozvoju </a:t>
            </a:r>
            <a:r>
              <a:rPr lang="sk-SK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sk-SK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</a:br>
            <a:r>
              <a:rPr lang="sk-SK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slovenského hudobného školstva?</a:t>
            </a:r>
            <a:endParaRPr lang="sk-SK" sz="24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Obdĺžnik 4"/>
          <p:cNvSpPr/>
          <p:nvPr/>
        </p:nvSpPr>
        <p:spPr>
          <a:xfrm>
            <a:off x="971600" y="4221088"/>
            <a:ext cx="7200800" cy="151216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38100">
            <a:solidFill>
              <a:schemeClr val="tx1">
                <a:lumMod val="65000"/>
                <a:lumOff val="35000"/>
              </a:schemeClr>
            </a:solidFill>
          </a:ln>
          <a:effectLst/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sz="3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Mikuláš Moyzes</a:t>
            </a:r>
            <a:endParaRPr lang="sk-SK" sz="30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Obdĺžnik 5"/>
          <p:cNvSpPr/>
          <p:nvPr/>
        </p:nvSpPr>
        <p:spPr>
          <a:xfrm>
            <a:off x="827584" y="3933056"/>
            <a:ext cx="1188000" cy="792000"/>
          </a:xfrm>
          <a:prstGeom prst="rect">
            <a:avLst/>
          </a:prstGeom>
          <a:solidFill>
            <a:schemeClr val="bg2">
              <a:lumMod val="75000"/>
            </a:schemeClr>
          </a:solidFill>
          <a:ln w="38100">
            <a:solidFill>
              <a:schemeClr val="tx1">
                <a:lumMod val="65000"/>
                <a:lumOff val="35000"/>
              </a:schemeClr>
            </a:solidFill>
          </a:ln>
          <a:effectLst/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 sz="2200" dirty="0">
              <a:solidFill>
                <a:srgbClr val="2F6E7D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7" name="Picture 2" descr="Image by FlamingText.com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15616" y="3717032"/>
            <a:ext cx="632570" cy="1188000"/>
          </a:xfrm>
          <a:prstGeom prst="rect">
            <a:avLst/>
          </a:prstGeom>
          <a:noFill/>
        </p:spPr>
      </p:pic>
      <p:sp>
        <p:nvSpPr>
          <p:cNvPr id="8" name="Obdĺžnik 7"/>
          <p:cNvSpPr/>
          <p:nvPr/>
        </p:nvSpPr>
        <p:spPr>
          <a:xfrm>
            <a:off x="827584" y="764704"/>
            <a:ext cx="1188000" cy="792000"/>
          </a:xfrm>
          <a:prstGeom prst="rect">
            <a:avLst/>
          </a:prstGeom>
          <a:solidFill>
            <a:schemeClr val="bg2">
              <a:lumMod val="75000"/>
            </a:schemeClr>
          </a:solidFill>
          <a:ln w="38100">
            <a:solidFill>
              <a:schemeClr val="tx1">
                <a:lumMod val="65000"/>
                <a:lumOff val="35000"/>
              </a:schemeClr>
            </a:solidFill>
          </a:ln>
          <a:effectLst/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 sz="2200" dirty="0">
              <a:solidFill>
                <a:srgbClr val="2F6E7D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9" name="Picture 2" descr="Image by FlamingText.com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27584" y="692696"/>
            <a:ext cx="1193612" cy="828000"/>
          </a:xfrm>
          <a:prstGeom prst="rect">
            <a:avLst/>
          </a:prstGeom>
          <a:noFill/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1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" fill="hold">
                      <p:stCondLst>
                        <p:cond delay="0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ĺžnik 1">
            <a:hlinkClick r:id="rId2" action="ppaction://hlinksldjump" highlightClick="1"/>
          </p:cNvPr>
          <p:cNvSpPr/>
          <p:nvPr/>
        </p:nvSpPr>
        <p:spPr>
          <a:xfrm>
            <a:off x="3059832" y="5949280"/>
            <a:ext cx="1440000" cy="252000"/>
          </a:xfrm>
          <a:prstGeom prst="rect">
            <a:avLst/>
          </a:prstGeom>
          <a:solidFill>
            <a:schemeClr val="bg2">
              <a:lumMod val="75000"/>
            </a:schemeClr>
          </a:solidFill>
          <a:ln w="38100">
            <a:solidFill>
              <a:schemeClr val="tx1">
                <a:lumMod val="65000"/>
                <a:lumOff val="35000"/>
              </a:schemeClr>
            </a:solidFill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POKRAČUJ</a:t>
            </a:r>
            <a:endParaRPr lang="sk-SK" sz="12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Obdĺžnik 2">
            <a:hlinkClick r:id="" action="ppaction://hlinkshowjump?jump=lastslide" highlightClick="1"/>
          </p:cNvPr>
          <p:cNvSpPr/>
          <p:nvPr/>
        </p:nvSpPr>
        <p:spPr>
          <a:xfrm>
            <a:off x="4644008" y="5949280"/>
            <a:ext cx="1440000" cy="252000"/>
          </a:xfrm>
          <a:prstGeom prst="rect">
            <a:avLst/>
          </a:prstGeom>
          <a:solidFill>
            <a:schemeClr val="bg2">
              <a:lumMod val="75000"/>
            </a:schemeClr>
          </a:solidFill>
          <a:ln w="38100">
            <a:solidFill>
              <a:schemeClr val="tx1">
                <a:lumMod val="65000"/>
                <a:lumOff val="35000"/>
              </a:schemeClr>
            </a:solidFill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KONIEC</a:t>
            </a:r>
            <a:endParaRPr lang="sk-SK" sz="12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Obdĺžnik 3"/>
          <p:cNvSpPr/>
          <p:nvPr/>
        </p:nvSpPr>
        <p:spPr>
          <a:xfrm>
            <a:off x="971600" y="1124744"/>
            <a:ext cx="7200800" cy="2592288"/>
          </a:xfrm>
          <a:prstGeom prst="rect">
            <a:avLst/>
          </a:prstGeom>
          <a:solidFill>
            <a:schemeClr val="bg2">
              <a:lumMod val="75000"/>
            </a:schemeClr>
          </a:solidFill>
          <a:ln w="38100">
            <a:solidFill>
              <a:schemeClr val="tx1">
                <a:lumMod val="65000"/>
                <a:lumOff val="35000"/>
              </a:schemeClr>
            </a:solidFill>
          </a:ln>
          <a:effectLst/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Na libreto ktorého nemeckého hudobného skladateľa napísal Ján Levoslav Bella </a:t>
            </a:r>
            <a:br>
              <a:rPr lang="sk-SK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</a:br>
            <a:r>
              <a:rPr lang="sk-SK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prvú slovenskú operu?</a:t>
            </a:r>
            <a:endParaRPr lang="sk-SK" sz="24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Obdĺžnik 4"/>
          <p:cNvSpPr/>
          <p:nvPr/>
        </p:nvSpPr>
        <p:spPr>
          <a:xfrm>
            <a:off x="971600" y="4221088"/>
            <a:ext cx="7200800" cy="151216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38100">
            <a:solidFill>
              <a:schemeClr val="tx1">
                <a:lumMod val="65000"/>
                <a:lumOff val="35000"/>
              </a:schemeClr>
            </a:solidFill>
          </a:ln>
          <a:effectLst/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sz="3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l</a:t>
            </a:r>
            <a:r>
              <a:rPr lang="sk-SK" sz="3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ibreto Richarda Wagnera</a:t>
            </a:r>
            <a:endParaRPr lang="sk-SK" sz="30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Obdĺžnik 5"/>
          <p:cNvSpPr/>
          <p:nvPr/>
        </p:nvSpPr>
        <p:spPr>
          <a:xfrm>
            <a:off x="827584" y="3933056"/>
            <a:ext cx="1188000" cy="792000"/>
          </a:xfrm>
          <a:prstGeom prst="rect">
            <a:avLst/>
          </a:prstGeom>
          <a:solidFill>
            <a:schemeClr val="bg2">
              <a:lumMod val="75000"/>
            </a:schemeClr>
          </a:solidFill>
          <a:ln w="38100">
            <a:solidFill>
              <a:schemeClr val="tx1">
                <a:lumMod val="65000"/>
                <a:lumOff val="35000"/>
              </a:schemeClr>
            </a:solidFill>
          </a:ln>
          <a:effectLst/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 sz="2200" dirty="0">
              <a:solidFill>
                <a:srgbClr val="2F6E7D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7" name="Picture 2" descr="Image by FlamingText.com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15616" y="3717032"/>
            <a:ext cx="632570" cy="1188000"/>
          </a:xfrm>
          <a:prstGeom prst="rect">
            <a:avLst/>
          </a:prstGeom>
          <a:noFill/>
        </p:spPr>
      </p:pic>
      <p:sp>
        <p:nvSpPr>
          <p:cNvPr id="8" name="Obdĺžnik 7"/>
          <p:cNvSpPr/>
          <p:nvPr/>
        </p:nvSpPr>
        <p:spPr>
          <a:xfrm>
            <a:off x="827584" y="764704"/>
            <a:ext cx="1188000" cy="792000"/>
          </a:xfrm>
          <a:prstGeom prst="rect">
            <a:avLst/>
          </a:prstGeom>
          <a:solidFill>
            <a:schemeClr val="bg2">
              <a:lumMod val="75000"/>
            </a:schemeClr>
          </a:solidFill>
          <a:ln w="38100">
            <a:solidFill>
              <a:schemeClr val="tx1">
                <a:lumMod val="65000"/>
                <a:lumOff val="35000"/>
              </a:schemeClr>
            </a:solidFill>
          </a:ln>
          <a:effectLst/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 sz="2200" dirty="0">
              <a:solidFill>
                <a:srgbClr val="2F6E7D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9" name="Picture 2" descr="Image by FlamingText.com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27584" y="692696"/>
            <a:ext cx="1193612" cy="828000"/>
          </a:xfrm>
          <a:prstGeom prst="rect">
            <a:avLst/>
          </a:prstGeom>
          <a:noFill/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1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" fill="hold">
                      <p:stCondLst>
                        <p:cond delay="0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ĺžnik 1">
            <a:hlinkClick r:id="rId2" action="ppaction://hlinksldjump" highlightClick="1"/>
          </p:cNvPr>
          <p:cNvSpPr/>
          <p:nvPr/>
        </p:nvSpPr>
        <p:spPr>
          <a:xfrm>
            <a:off x="3059832" y="5949280"/>
            <a:ext cx="1440000" cy="252000"/>
          </a:xfrm>
          <a:prstGeom prst="rect">
            <a:avLst/>
          </a:prstGeom>
          <a:solidFill>
            <a:schemeClr val="bg2">
              <a:lumMod val="75000"/>
            </a:schemeClr>
          </a:solidFill>
          <a:ln w="38100">
            <a:solidFill>
              <a:schemeClr val="tx1">
                <a:lumMod val="65000"/>
                <a:lumOff val="35000"/>
              </a:schemeClr>
            </a:solidFill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POKRAČUJ</a:t>
            </a:r>
            <a:endParaRPr lang="sk-SK" sz="12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Obdĺžnik 2">
            <a:hlinkClick r:id="" action="ppaction://hlinkshowjump?jump=lastslide" highlightClick="1"/>
          </p:cNvPr>
          <p:cNvSpPr/>
          <p:nvPr/>
        </p:nvSpPr>
        <p:spPr>
          <a:xfrm>
            <a:off x="4644008" y="5949280"/>
            <a:ext cx="1440000" cy="252000"/>
          </a:xfrm>
          <a:prstGeom prst="rect">
            <a:avLst/>
          </a:prstGeom>
          <a:solidFill>
            <a:schemeClr val="bg2">
              <a:lumMod val="75000"/>
            </a:schemeClr>
          </a:solidFill>
          <a:ln w="38100">
            <a:solidFill>
              <a:schemeClr val="tx1">
                <a:lumMod val="65000"/>
                <a:lumOff val="35000"/>
              </a:schemeClr>
            </a:solidFill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KONIEC</a:t>
            </a:r>
            <a:endParaRPr lang="sk-SK" sz="12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Obdĺžnik 3"/>
          <p:cNvSpPr/>
          <p:nvPr/>
        </p:nvSpPr>
        <p:spPr>
          <a:xfrm>
            <a:off x="971600" y="1124744"/>
            <a:ext cx="7200800" cy="2592288"/>
          </a:xfrm>
          <a:prstGeom prst="rect">
            <a:avLst/>
          </a:prstGeom>
          <a:solidFill>
            <a:schemeClr val="bg2">
              <a:lumMod val="75000"/>
            </a:schemeClr>
          </a:solidFill>
          <a:ln w="38100">
            <a:solidFill>
              <a:schemeClr val="tx1">
                <a:lumMod val="65000"/>
                <a:lumOff val="35000"/>
              </a:schemeClr>
            </a:solidFill>
          </a:ln>
          <a:effectLst/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Ktorý hudobný skladateľ </a:t>
            </a:r>
            <a:r>
              <a:rPr lang="sk-SK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patrí </a:t>
            </a:r>
            <a:br>
              <a:rPr lang="sk-SK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</a:br>
            <a:r>
              <a:rPr lang="sk-SK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k zakladateľom slovenskej hudobnej moderny?</a:t>
            </a:r>
            <a:br>
              <a:rPr lang="sk-SK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</a:br>
            <a:r>
              <a:rPr lang="sk-SK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Mikuláš Moyzes</a:t>
            </a:r>
            <a:br>
              <a:rPr lang="sk-SK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</a:br>
            <a:r>
              <a:rPr lang="sk-SK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Tadeáš Salva</a:t>
            </a:r>
            <a:r>
              <a:rPr lang="sk-SK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sk-SK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</a:br>
            <a:r>
              <a:rPr lang="sk-SK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Alexander Moyzes</a:t>
            </a:r>
            <a:br>
              <a:rPr lang="sk-SK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</a:br>
            <a:r>
              <a:rPr lang="sk-SK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Gejza Dusík</a:t>
            </a:r>
            <a:endParaRPr lang="sk-SK" sz="24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Obdĺžnik 4"/>
          <p:cNvSpPr/>
          <p:nvPr/>
        </p:nvSpPr>
        <p:spPr>
          <a:xfrm>
            <a:off x="971600" y="4221088"/>
            <a:ext cx="7200800" cy="151216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38100">
            <a:solidFill>
              <a:schemeClr val="tx1">
                <a:lumMod val="65000"/>
                <a:lumOff val="35000"/>
              </a:schemeClr>
            </a:solidFill>
          </a:ln>
          <a:effectLst/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sz="3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Alexander Moyzes</a:t>
            </a:r>
            <a:endParaRPr lang="sk-SK" sz="30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Obdĺžnik 5"/>
          <p:cNvSpPr/>
          <p:nvPr/>
        </p:nvSpPr>
        <p:spPr>
          <a:xfrm>
            <a:off x="827584" y="764704"/>
            <a:ext cx="1188000" cy="792000"/>
          </a:xfrm>
          <a:prstGeom prst="rect">
            <a:avLst/>
          </a:prstGeom>
          <a:solidFill>
            <a:schemeClr val="bg2">
              <a:lumMod val="75000"/>
            </a:schemeClr>
          </a:solidFill>
          <a:ln w="38100">
            <a:solidFill>
              <a:schemeClr val="tx1">
                <a:lumMod val="65000"/>
                <a:lumOff val="35000"/>
              </a:schemeClr>
            </a:solidFill>
          </a:ln>
          <a:effectLst/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 sz="2200" dirty="0">
              <a:solidFill>
                <a:srgbClr val="2F6E7D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Obdĺžnik 6"/>
          <p:cNvSpPr/>
          <p:nvPr/>
        </p:nvSpPr>
        <p:spPr>
          <a:xfrm>
            <a:off x="827584" y="3933056"/>
            <a:ext cx="1188000" cy="792000"/>
          </a:xfrm>
          <a:prstGeom prst="rect">
            <a:avLst/>
          </a:prstGeom>
          <a:solidFill>
            <a:schemeClr val="bg2">
              <a:lumMod val="75000"/>
            </a:schemeClr>
          </a:solidFill>
          <a:ln w="38100">
            <a:solidFill>
              <a:schemeClr val="tx1">
                <a:lumMod val="65000"/>
                <a:lumOff val="35000"/>
              </a:schemeClr>
            </a:solidFill>
          </a:ln>
          <a:effectLst/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 sz="2200" dirty="0">
              <a:solidFill>
                <a:srgbClr val="2F6E7D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8" name="Picture 2" descr="Image by FlamingText.com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15616" y="3717032"/>
            <a:ext cx="632570" cy="1188000"/>
          </a:xfrm>
          <a:prstGeom prst="rect">
            <a:avLst/>
          </a:prstGeom>
          <a:noFill/>
        </p:spPr>
      </p:pic>
      <p:pic>
        <p:nvPicPr>
          <p:cNvPr id="9" name="Picture 4" descr="Image by FlamingText.com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27584" y="692696"/>
            <a:ext cx="1193612" cy="828000"/>
          </a:xfrm>
          <a:prstGeom prst="rect">
            <a:avLst/>
          </a:prstGeom>
          <a:noFill/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1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" fill="hold">
                      <p:stCondLst>
                        <p:cond delay="0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ĺžnik 1">
            <a:hlinkClick r:id="rId2" action="ppaction://hlinksldjump" highlightClick="1"/>
          </p:cNvPr>
          <p:cNvSpPr/>
          <p:nvPr/>
        </p:nvSpPr>
        <p:spPr>
          <a:xfrm>
            <a:off x="3059832" y="5949280"/>
            <a:ext cx="1440000" cy="252000"/>
          </a:xfrm>
          <a:prstGeom prst="rect">
            <a:avLst/>
          </a:prstGeom>
          <a:solidFill>
            <a:schemeClr val="bg2">
              <a:lumMod val="75000"/>
            </a:schemeClr>
          </a:solidFill>
          <a:ln w="38100">
            <a:solidFill>
              <a:schemeClr val="tx1">
                <a:lumMod val="65000"/>
                <a:lumOff val="35000"/>
              </a:schemeClr>
            </a:solidFill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POKRAČUJ</a:t>
            </a:r>
            <a:endParaRPr lang="sk-SK" sz="12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Obdĺžnik 2">
            <a:hlinkClick r:id="" action="ppaction://hlinkshowjump?jump=lastslide" highlightClick="1"/>
          </p:cNvPr>
          <p:cNvSpPr/>
          <p:nvPr/>
        </p:nvSpPr>
        <p:spPr>
          <a:xfrm>
            <a:off x="4644008" y="5949280"/>
            <a:ext cx="1440000" cy="252000"/>
          </a:xfrm>
          <a:prstGeom prst="rect">
            <a:avLst/>
          </a:prstGeom>
          <a:solidFill>
            <a:schemeClr val="bg2">
              <a:lumMod val="75000"/>
            </a:schemeClr>
          </a:solidFill>
          <a:ln w="38100">
            <a:solidFill>
              <a:schemeClr val="tx1">
                <a:lumMod val="65000"/>
                <a:lumOff val="35000"/>
              </a:schemeClr>
            </a:solidFill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KONIEC</a:t>
            </a:r>
            <a:endParaRPr lang="sk-SK" sz="12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Obdĺžnik 3"/>
          <p:cNvSpPr/>
          <p:nvPr/>
        </p:nvSpPr>
        <p:spPr>
          <a:xfrm>
            <a:off x="971600" y="1124744"/>
            <a:ext cx="7200800" cy="2592288"/>
          </a:xfrm>
          <a:prstGeom prst="rect">
            <a:avLst/>
          </a:prstGeom>
          <a:solidFill>
            <a:schemeClr val="bg2">
              <a:lumMod val="75000"/>
            </a:schemeClr>
          </a:solidFill>
          <a:ln w="38100">
            <a:solidFill>
              <a:schemeClr val="tx1">
                <a:lumMod val="65000"/>
                <a:lumOff val="35000"/>
              </a:schemeClr>
            </a:solidFill>
          </a:ln>
          <a:effectLst/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Ktorý hudobný skladateľ slovenskej hudobnej moderny spolupracoval so SĽUK-om?</a:t>
            </a:r>
            <a:endParaRPr lang="sk-SK" sz="24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Obdĺžnik 4"/>
          <p:cNvSpPr/>
          <p:nvPr/>
        </p:nvSpPr>
        <p:spPr>
          <a:xfrm>
            <a:off x="971600" y="4221088"/>
            <a:ext cx="7200800" cy="151216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38100">
            <a:solidFill>
              <a:schemeClr val="tx1">
                <a:lumMod val="65000"/>
                <a:lumOff val="35000"/>
              </a:schemeClr>
            </a:solidFill>
          </a:ln>
          <a:effectLst/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sz="3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Alexander Moyzes</a:t>
            </a:r>
            <a:endParaRPr lang="sk-SK" sz="30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Obdĺžnik 5"/>
          <p:cNvSpPr/>
          <p:nvPr/>
        </p:nvSpPr>
        <p:spPr>
          <a:xfrm>
            <a:off x="827584" y="3933056"/>
            <a:ext cx="1188000" cy="792000"/>
          </a:xfrm>
          <a:prstGeom prst="rect">
            <a:avLst/>
          </a:prstGeom>
          <a:solidFill>
            <a:schemeClr val="bg2">
              <a:lumMod val="75000"/>
            </a:schemeClr>
          </a:solidFill>
          <a:ln w="38100">
            <a:solidFill>
              <a:schemeClr val="tx1">
                <a:lumMod val="65000"/>
                <a:lumOff val="35000"/>
              </a:schemeClr>
            </a:solidFill>
          </a:ln>
          <a:effectLst/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 sz="2200" dirty="0">
              <a:solidFill>
                <a:srgbClr val="2F6E7D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7" name="Picture 2" descr="Image by FlamingText.com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15616" y="3717032"/>
            <a:ext cx="632570" cy="1188000"/>
          </a:xfrm>
          <a:prstGeom prst="rect">
            <a:avLst/>
          </a:prstGeom>
          <a:noFill/>
        </p:spPr>
      </p:pic>
      <p:sp>
        <p:nvSpPr>
          <p:cNvPr id="8" name="Obdĺžnik 7"/>
          <p:cNvSpPr/>
          <p:nvPr/>
        </p:nvSpPr>
        <p:spPr>
          <a:xfrm>
            <a:off x="827584" y="764704"/>
            <a:ext cx="1188000" cy="792000"/>
          </a:xfrm>
          <a:prstGeom prst="rect">
            <a:avLst/>
          </a:prstGeom>
          <a:solidFill>
            <a:schemeClr val="bg2">
              <a:lumMod val="75000"/>
            </a:schemeClr>
          </a:solidFill>
          <a:ln w="38100">
            <a:solidFill>
              <a:schemeClr val="tx1">
                <a:lumMod val="65000"/>
                <a:lumOff val="35000"/>
              </a:schemeClr>
            </a:solidFill>
          </a:ln>
          <a:effectLst/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 sz="2200" dirty="0">
              <a:solidFill>
                <a:srgbClr val="2F6E7D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9" name="Picture 2" descr="Image by FlamingText.com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27584" y="692696"/>
            <a:ext cx="1193612" cy="828000"/>
          </a:xfrm>
          <a:prstGeom prst="rect">
            <a:avLst/>
          </a:prstGeom>
          <a:noFill/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1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" fill="hold">
                      <p:stCondLst>
                        <p:cond delay="0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ĺžnik 1">
            <a:hlinkClick r:id="rId2" action="ppaction://hlinksldjump" highlightClick="1"/>
          </p:cNvPr>
          <p:cNvSpPr/>
          <p:nvPr/>
        </p:nvSpPr>
        <p:spPr>
          <a:xfrm>
            <a:off x="3059832" y="5949280"/>
            <a:ext cx="1440000" cy="252000"/>
          </a:xfrm>
          <a:prstGeom prst="rect">
            <a:avLst/>
          </a:prstGeom>
          <a:solidFill>
            <a:schemeClr val="bg2">
              <a:lumMod val="75000"/>
            </a:schemeClr>
          </a:solidFill>
          <a:ln w="38100">
            <a:solidFill>
              <a:schemeClr val="tx1">
                <a:lumMod val="65000"/>
                <a:lumOff val="35000"/>
              </a:schemeClr>
            </a:solidFill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POKRAČUJ</a:t>
            </a:r>
            <a:endParaRPr lang="sk-SK" sz="12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Obdĺžnik 2">
            <a:hlinkClick r:id="" action="ppaction://hlinkshowjump?jump=lastslide" highlightClick="1"/>
          </p:cNvPr>
          <p:cNvSpPr/>
          <p:nvPr/>
        </p:nvSpPr>
        <p:spPr>
          <a:xfrm>
            <a:off x="4644008" y="5949280"/>
            <a:ext cx="1440000" cy="252000"/>
          </a:xfrm>
          <a:prstGeom prst="rect">
            <a:avLst/>
          </a:prstGeom>
          <a:solidFill>
            <a:schemeClr val="bg2">
              <a:lumMod val="75000"/>
            </a:schemeClr>
          </a:solidFill>
          <a:ln w="38100">
            <a:solidFill>
              <a:schemeClr val="tx1">
                <a:lumMod val="65000"/>
                <a:lumOff val="35000"/>
              </a:schemeClr>
            </a:solidFill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KONIEC</a:t>
            </a:r>
            <a:endParaRPr lang="sk-SK" sz="12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Obdĺžnik 3"/>
          <p:cNvSpPr/>
          <p:nvPr/>
        </p:nvSpPr>
        <p:spPr>
          <a:xfrm>
            <a:off x="971600" y="1124744"/>
            <a:ext cx="7200800" cy="2592288"/>
          </a:xfrm>
          <a:prstGeom prst="rect">
            <a:avLst/>
          </a:prstGeom>
          <a:solidFill>
            <a:schemeClr val="bg2">
              <a:lumMod val="75000"/>
            </a:schemeClr>
          </a:solidFill>
          <a:ln w="38100">
            <a:solidFill>
              <a:schemeClr val="tx1">
                <a:lumMod val="65000"/>
                <a:lumOff val="35000"/>
              </a:schemeClr>
            </a:solidFill>
          </a:ln>
          <a:effectLst/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Ktorú operu vytvoril Ján Cikker?</a:t>
            </a:r>
            <a:br>
              <a:rPr lang="sk-SK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</a:br>
            <a:r>
              <a:rPr lang="sk-SK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Kováč Wieland</a:t>
            </a:r>
            <a:br>
              <a:rPr lang="sk-SK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</a:br>
            <a:r>
              <a:rPr lang="sk-SK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Juro Jánošík</a:t>
            </a:r>
            <a:br>
              <a:rPr lang="sk-SK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</a:br>
            <a:r>
              <a:rPr lang="sk-SK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Nápoj lásky</a:t>
            </a:r>
            <a:br>
              <a:rPr lang="sk-SK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</a:br>
            <a:r>
              <a:rPr lang="sk-SK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Eugen Onegin</a:t>
            </a:r>
            <a:endParaRPr lang="sk-SK" sz="24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Obdĺžnik 4"/>
          <p:cNvSpPr/>
          <p:nvPr/>
        </p:nvSpPr>
        <p:spPr>
          <a:xfrm>
            <a:off x="971600" y="4221088"/>
            <a:ext cx="7200800" cy="151216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38100">
            <a:solidFill>
              <a:schemeClr val="tx1">
                <a:lumMod val="65000"/>
                <a:lumOff val="35000"/>
              </a:schemeClr>
            </a:solidFill>
          </a:ln>
          <a:effectLst/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sz="3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Juro Jánošík</a:t>
            </a:r>
            <a:endParaRPr lang="sk-SK" sz="30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Obdĺžnik 5"/>
          <p:cNvSpPr/>
          <p:nvPr/>
        </p:nvSpPr>
        <p:spPr>
          <a:xfrm>
            <a:off x="827584" y="3933056"/>
            <a:ext cx="1188000" cy="792000"/>
          </a:xfrm>
          <a:prstGeom prst="rect">
            <a:avLst/>
          </a:prstGeom>
          <a:solidFill>
            <a:schemeClr val="bg2">
              <a:lumMod val="75000"/>
            </a:schemeClr>
          </a:solidFill>
          <a:ln w="38100">
            <a:solidFill>
              <a:schemeClr val="tx1">
                <a:lumMod val="65000"/>
                <a:lumOff val="35000"/>
              </a:schemeClr>
            </a:solidFill>
          </a:ln>
          <a:effectLst/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 sz="2200" dirty="0">
              <a:solidFill>
                <a:srgbClr val="2F6E7D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7" name="Picture 2" descr="Image by FlamingText.com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15616" y="3717032"/>
            <a:ext cx="632570" cy="1188000"/>
          </a:xfrm>
          <a:prstGeom prst="rect">
            <a:avLst/>
          </a:prstGeom>
          <a:noFill/>
        </p:spPr>
      </p:pic>
      <p:sp>
        <p:nvSpPr>
          <p:cNvPr id="8" name="Obdĺžnik 7"/>
          <p:cNvSpPr/>
          <p:nvPr/>
        </p:nvSpPr>
        <p:spPr>
          <a:xfrm>
            <a:off x="827584" y="764704"/>
            <a:ext cx="1188000" cy="792000"/>
          </a:xfrm>
          <a:prstGeom prst="rect">
            <a:avLst/>
          </a:prstGeom>
          <a:solidFill>
            <a:schemeClr val="bg2">
              <a:lumMod val="75000"/>
            </a:schemeClr>
          </a:solidFill>
          <a:ln w="38100">
            <a:solidFill>
              <a:schemeClr val="tx1">
                <a:lumMod val="65000"/>
                <a:lumOff val="35000"/>
              </a:schemeClr>
            </a:solidFill>
          </a:ln>
          <a:effectLst/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 sz="2200" dirty="0">
              <a:solidFill>
                <a:srgbClr val="2F6E7D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9" name="Picture 2" descr="Image by FlamingText.com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27584" y="692696"/>
            <a:ext cx="1198985" cy="828000"/>
          </a:xfrm>
          <a:prstGeom prst="rect">
            <a:avLst/>
          </a:prstGeom>
          <a:noFill/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1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" fill="hold">
                      <p:stCondLst>
                        <p:cond delay="0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ĺžnik 1">
            <a:hlinkClick r:id="rId2" action="ppaction://hlinksldjump" highlightClick="1"/>
          </p:cNvPr>
          <p:cNvSpPr/>
          <p:nvPr/>
        </p:nvSpPr>
        <p:spPr>
          <a:xfrm>
            <a:off x="3059832" y="5949280"/>
            <a:ext cx="1440000" cy="252000"/>
          </a:xfrm>
          <a:prstGeom prst="rect">
            <a:avLst/>
          </a:prstGeom>
          <a:solidFill>
            <a:schemeClr val="bg2">
              <a:lumMod val="75000"/>
            </a:schemeClr>
          </a:solidFill>
          <a:ln w="38100">
            <a:solidFill>
              <a:schemeClr val="tx1">
                <a:lumMod val="65000"/>
                <a:lumOff val="35000"/>
              </a:schemeClr>
            </a:solidFill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POKRAČUJ</a:t>
            </a:r>
            <a:endParaRPr lang="sk-SK" sz="12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Obdĺžnik 2">
            <a:hlinkClick r:id="" action="ppaction://hlinkshowjump?jump=lastslide" highlightClick="1"/>
          </p:cNvPr>
          <p:cNvSpPr/>
          <p:nvPr/>
        </p:nvSpPr>
        <p:spPr>
          <a:xfrm>
            <a:off x="4644008" y="5949280"/>
            <a:ext cx="1440000" cy="252000"/>
          </a:xfrm>
          <a:prstGeom prst="rect">
            <a:avLst/>
          </a:prstGeom>
          <a:solidFill>
            <a:schemeClr val="bg2">
              <a:lumMod val="75000"/>
            </a:schemeClr>
          </a:solidFill>
          <a:ln w="38100">
            <a:solidFill>
              <a:schemeClr val="tx1">
                <a:lumMod val="65000"/>
                <a:lumOff val="35000"/>
              </a:schemeClr>
            </a:solidFill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KONIEC</a:t>
            </a:r>
            <a:endParaRPr lang="sk-SK" sz="12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Obdĺžnik 3"/>
          <p:cNvSpPr/>
          <p:nvPr/>
        </p:nvSpPr>
        <p:spPr>
          <a:xfrm>
            <a:off x="971600" y="1124744"/>
            <a:ext cx="7200800" cy="4536504"/>
          </a:xfrm>
          <a:prstGeom prst="rect">
            <a:avLst/>
          </a:prstGeom>
          <a:solidFill>
            <a:schemeClr val="bg2">
              <a:lumMod val="75000"/>
            </a:schemeClr>
          </a:solidFill>
          <a:ln w="38100">
            <a:solidFill>
              <a:schemeClr val="tx1">
                <a:lumMod val="65000"/>
                <a:lumOff val="35000"/>
              </a:schemeClr>
            </a:solidFill>
          </a:ln>
          <a:effectLst/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 sz="24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Obdĺžnik 7"/>
          <p:cNvSpPr/>
          <p:nvPr/>
        </p:nvSpPr>
        <p:spPr>
          <a:xfrm>
            <a:off x="827584" y="764704"/>
            <a:ext cx="1188000" cy="792000"/>
          </a:xfrm>
          <a:prstGeom prst="rect">
            <a:avLst/>
          </a:prstGeom>
          <a:solidFill>
            <a:schemeClr val="bg2">
              <a:lumMod val="75000"/>
            </a:schemeClr>
          </a:solidFill>
          <a:ln w="38100">
            <a:solidFill>
              <a:schemeClr val="tx1">
                <a:lumMod val="65000"/>
                <a:lumOff val="35000"/>
              </a:schemeClr>
            </a:solidFill>
          </a:ln>
          <a:effectLst/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 sz="2200" dirty="0">
              <a:solidFill>
                <a:srgbClr val="2F6E7D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9" name="Picture 2" descr="Image by FlamingText.com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27584" y="692696"/>
            <a:ext cx="1193612" cy="828000"/>
          </a:xfrm>
          <a:prstGeom prst="rect">
            <a:avLst/>
          </a:prstGeom>
          <a:noFill/>
        </p:spPr>
      </p:pic>
      <p:pic>
        <p:nvPicPr>
          <p:cNvPr id="10" name="Picture 6" descr="http://lkthayer.files.wordpress.com/2009/12/joker_card_copy_20090415_10079371501.jpg"/>
          <p:cNvPicPr>
            <a:picLocks noChangeAspect="1" noChangeArrowheads="1"/>
          </p:cNvPicPr>
          <p:nvPr/>
        </p:nvPicPr>
        <p:blipFill>
          <a:blip r:embed="rId4" cstate="print">
            <a:grayscl/>
            <a:lum contrast="10000"/>
          </a:blip>
          <a:srcRect l="12295" t="6308" r="11783" b="7914"/>
          <a:stretch>
            <a:fillRect/>
          </a:stretch>
        </p:blipFill>
        <p:spPr bwMode="auto">
          <a:xfrm>
            <a:off x="3491880" y="1844824"/>
            <a:ext cx="2094443" cy="3204000"/>
          </a:xfrm>
          <a:prstGeom prst="rect">
            <a:avLst/>
          </a:prstGeom>
          <a:noFill/>
          <a:ln w="38100">
            <a:solidFill>
              <a:schemeClr val="accent1">
                <a:lumMod val="40000"/>
                <a:lumOff val="60000"/>
              </a:schemeClr>
            </a:solidFill>
          </a:ln>
          <a:scene3d>
            <a:camera prst="orthographicFront"/>
            <a:lightRig rig="threePt" dir="t"/>
          </a:scene3d>
          <a:sp3d>
            <a:bevelT w="114300" prst="artDeco"/>
          </a:sp3d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9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ĺžnik 1">
            <a:hlinkClick r:id="rId2" action="ppaction://hlinksldjump" highlightClick="1"/>
          </p:cNvPr>
          <p:cNvSpPr/>
          <p:nvPr/>
        </p:nvSpPr>
        <p:spPr>
          <a:xfrm>
            <a:off x="3059832" y="5949280"/>
            <a:ext cx="1440000" cy="252000"/>
          </a:xfrm>
          <a:prstGeom prst="rect">
            <a:avLst/>
          </a:prstGeom>
          <a:solidFill>
            <a:schemeClr val="bg2">
              <a:lumMod val="75000"/>
            </a:schemeClr>
          </a:solidFill>
          <a:ln w="38100">
            <a:solidFill>
              <a:schemeClr val="tx1">
                <a:lumMod val="65000"/>
                <a:lumOff val="35000"/>
              </a:schemeClr>
            </a:solidFill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POKRAČUJ</a:t>
            </a:r>
            <a:endParaRPr lang="sk-SK" sz="12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Obdĺžnik 2">
            <a:hlinkClick r:id="" action="ppaction://hlinkshowjump?jump=lastslide" highlightClick="1"/>
          </p:cNvPr>
          <p:cNvSpPr/>
          <p:nvPr/>
        </p:nvSpPr>
        <p:spPr>
          <a:xfrm>
            <a:off x="4644008" y="5949280"/>
            <a:ext cx="1440000" cy="252000"/>
          </a:xfrm>
          <a:prstGeom prst="rect">
            <a:avLst/>
          </a:prstGeom>
          <a:solidFill>
            <a:schemeClr val="bg2">
              <a:lumMod val="75000"/>
            </a:schemeClr>
          </a:solidFill>
          <a:ln w="38100">
            <a:solidFill>
              <a:schemeClr val="tx1">
                <a:lumMod val="65000"/>
                <a:lumOff val="35000"/>
              </a:schemeClr>
            </a:solidFill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KONIEC</a:t>
            </a:r>
            <a:endParaRPr lang="sk-SK" sz="12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Obdĺžnik 3"/>
          <p:cNvSpPr/>
          <p:nvPr/>
        </p:nvSpPr>
        <p:spPr>
          <a:xfrm>
            <a:off x="971600" y="1124744"/>
            <a:ext cx="7200800" cy="2592288"/>
          </a:xfrm>
          <a:prstGeom prst="rect">
            <a:avLst/>
          </a:prstGeom>
          <a:solidFill>
            <a:schemeClr val="bg2">
              <a:lumMod val="75000"/>
            </a:schemeClr>
          </a:solidFill>
          <a:ln w="38100">
            <a:solidFill>
              <a:schemeClr val="tx1">
                <a:lumMod val="65000"/>
                <a:lumOff val="35000"/>
              </a:schemeClr>
            </a:solidFill>
          </a:ln>
          <a:effectLst/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Ktorý hudobný skladateľ je autorom slovenskej národnej opery? Ako sa opera volá?</a:t>
            </a:r>
            <a:endParaRPr lang="sk-SK" sz="24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Obdĺžnik 4"/>
          <p:cNvSpPr/>
          <p:nvPr/>
        </p:nvSpPr>
        <p:spPr>
          <a:xfrm>
            <a:off x="971600" y="4221088"/>
            <a:ext cx="7200800" cy="151216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38100">
            <a:solidFill>
              <a:schemeClr val="tx1">
                <a:lumMod val="65000"/>
                <a:lumOff val="35000"/>
              </a:schemeClr>
            </a:solidFill>
          </a:ln>
          <a:effectLst/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sz="3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Eugen Suchoň, Krútňava</a:t>
            </a:r>
            <a:endParaRPr lang="sk-SK" sz="30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Obdĺžnik 5"/>
          <p:cNvSpPr/>
          <p:nvPr/>
        </p:nvSpPr>
        <p:spPr>
          <a:xfrm>
            <a:off x="827584" y="3933056"/>
            <a:ext cx="1188000" cy="792000"/>
          </a:xfrm>
          <a:prstGeom prst="rect">
            <a:avLst/>
          </a:prstGeom>
          <a:solidFill>
            <a:schemeClr val="bg2">
              <a:lumMod val="75000"/>
            </a:schemeClr>
          </a:solidFill>
          <a:ln w="38100">
            <a:solidFill>
              <a:schemeClr val="tx1">
                <a:lumMod val="65000"/>
                <a:lumOff val="35000"/>
              </a:schemeClr>
            </a:solidFill>
          </a:ln>
          <a:effectLst/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 sz="2200" dirty="0">
              <a:solidFill>
                <a:srgbClr val="2F6E7D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7" name="Picture 2" descr="Image by FlamingText.com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15616" y="3717032"/>
            <a:ext cx="632570" cy="1188000"/>
          </a:xfrm>
          <a:prstGeom prst="rect">
            <a:avLst/>
          </a:prstGeom>
          <a:noFill/>
        </p:spPr>
      </p:pic>
      <p:sp>
        <p:nvSpPr>
          <p:cNvPr id="8" name="Obdĺžnik 7"/>
          <p:cNvSpPr/>
          <p:nvPr/>
        </p:nvSpPr>
        <p:spPr>
          <a:xfrm>
            <a:off x="827584" y="764704"/>
            <a:ext cx="1188000" cy="792000"/>
          </a:xfrm>
          <a:prstGeom prst="rect">
            <a:avLst/>
          </a:prstGeom>
          <a:solidFill>
            <a:schemeClr val="bg2">
              <a:lumMod val="75000"/>
            </a:schemeClr>
          </a:solidFill>
          <a:ln w="38100">
            <a:solidFill>
              <a:schemeClr val="tx1">
                <a:lumMod val="65000"/>
                <a:lumOff val="35000"/>
              </a:schemeClr>
            </a:solidFill>
          </a:ln>
          <a:effectLst/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 sz="2200" dirty="0">
              <a:solidFill>
                <a:srgbClr val="2F6E7D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9" name="Picture 2" descr="Image by FlamingText.com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27584" y="692696"/>
            <a:ext cx="1193612" cy="828000"/>
          </a:xfrm>
          <a:prstGeom prst="rect">
            <a:avLst/>
          </a:prstGeom>
          <a:noFill/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1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" fill="hold">
                      <p:stCondLst>
                        <p:cond delay="0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Obdĺžnik 28"/>
          <p:cNvSpPr/>
          <p:nvPr/>
        </p:nvSpPr>
        <p:spPr>
          <a:xfrm>
            <a:off x="899592" y="836712"/>
            <a:ext cx="7272808" cy="136815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lumMod val="40000"/>
                <a:lumOff val="60000"/>
              </a:schemeClr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2" name="Obdĺžnik 1"/>
          <p:cNvSpPr/>
          <p:nvPr/>
        </p:nvSpPr>
        <p:spPr>
          <a:xfrm>
            <a:off x="755576" y="2492896"/>
            <a:ext cx="2376264" cy="9720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38100">
            <a:solidFill>
              <a:schemeClr val="tx1">
                <a:lumMod val="65000"/>
                <a:lumOff val="35000"/>
              </a:schemeClr>
            </a:solidFill>
          </a:ln>
          <a:effectLst/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9. – 19. </a:t>
            </a:r>
            <a:br>
              <a:rPr lang="sk-SK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</a:br>
            <a:r>
              <a:rPr lang="sk-SK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STOROČIE</a:t>
            </a:r>
            <a:endParaRPr lang="sk-SK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Obdĺžnik 3"/>
          <p:cNvSpPr/>
          <p:nvPr/>
        </p:nvSpPr>
        <p:spPr>
          <a:xfrm>
            <a:off x="755576" y="3573016"/>
            <a:ext cx="2376264" cy="9720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38100">
            <a:solidFill>
              <a:schemeClr val="tx1">
                <a:lumMod val="65000"/>
                <a:lumOff val="35000"/>
              </a:schemeClr>
            </a:solidFill>
          </a:ln>
          <a:effectLst/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STARŠIA SKLADATEĽSKÁ GENERÁCIA</a:t>
            </a:r>
            <a:endParaRPr lang="sk-SK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Obdĺžnik 4"/>
          <p:cNvSpPr/>
          <p:nvPr/>
        </p:nvSpPr>
        <p:spPr>
          <a:xfrm>
            <a:off x="755576" y="4653136"/>
            <a:ext cx="2376264" cy="9720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38100">
            <a:solidFill>
              <a:schemeClr val="tx1">
                <a:lumMod val="65000"/>
                <a:lumOff val="35000"/>
              </a:schemeClr>
            </a:solidFill>
          </a:ln>
          <a:effectLst/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ZAKLADATELIA</a:t>
            </a:r>
            <a:br>
              <a:rPr lang="sk-SK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</a:br>
            <a:r>
              <a:rPr lang="sk-SK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HUDOBNEJ MODERNY</a:t>
            </a:r>
            <a:endParaRPr lang="sk-SK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Obdĺžnik 6">
            <a:hlinkClick r:id="rId2" action="ppaction://hlinksldjump" highlightClick="1"/>
          </p:cNvPr>
          <p:cNvSpPr/>
          <p:nvPr/>
        </p:nvSpPr>
        <p:spPr>
          <a:xfrm>
            <a:off x="3275856" y="3573016"/>
            <a:ext cx="792088" cy="972000"/>
          </a:xfrm>
          <a:prstGeom prst="rect">
            <a:avLst/>
          </a:prstGeom>
          <a:solidFill>
            <a:schemeClr val="bg2">
              <a:lumMod val="75000"/>
            </a:schemeClr>
          </a:solidFill>
          <a:ln w="38100">
            <a:solidFill>
              <a:schemeClr val="tx1">
                <a:lumMod val="65000"/>
                <a:lumOff val="35000"/>
              </a:schemeClr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100</a:t>
            </a:r>
            <a:endParaRPr lang="sk-SK" sz="24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Obdĺžnik 7">
            <a:hlinkClick r:id="rId3" action="ppaction://hlinksldjump" highlightClick="1"/>
          </p:cNvPr>
          <p:cNvSpPr/>
          <p:nvPr/>
        </p:nvSpPr>
        <p:spPr>
          <a:xfrm>
            <a:off x="3275856" y="4653136"/>
            <a:ext cx="792088" cy="972000"/>
          </a:xfrm>
          <a:prstGeom prst="rect">
            <a:avLst/>
          </a:prstGeom>
          <a:solidFill>
            <a:schemeClr val="bg2">
              <a:lumMod val="75000"/>
            </a:schemeClr>
          </a:solidFill>
          <a:ln w="38100">
            <a:solidFill>
              <a:schemeClr val="tx1">
                <a:lumMod val="65000"/>
                <a:lumOff val="35000"/>
              </a:schemeClr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100</a:t>
            </a:r>
            <a:endParaRPr lang="sk-SK" sz="24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Obdĺžnik 8">
            <a:hlinkClick r:id="rId4" action="ppaction://hlinksldjump"/>
          </p:cNvPr>
          <p:cNvSpPr/>
          <p:nvPr/>
        </p:nvSpPr>
        <p:spPr>
          <a:xfrm>
            <a:off x="4139952" y="2492896"/>
            <a:ext cx="792088" cy="972000"/>
          </a:xfrm>
          <a:prstGeom prst="rect">
            <a:avLst/>
          </a:prstGeom>
          <a:solidFill>
            <a:schemeClr val="bg2">
              <a:lumMod val="75000"/>
            </a:schemeClr>
          </a:solidFill>
          <a:ln w="38100">
            <a:solidFill>
              <a:schemeClr val="tx1">
                <a:lumMod val="65000"/>
                <a:lumOff val="35000"/>
              </a:schemeClr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200</a:t>
            </a:r>
            <a:endParaRPr lang="sk-SK" sz="24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Obdĺžnik 10">
            <a:hlinkClick r:id="rId5" action="ppaction://hlinksldjump" highlightClick="1"/>
          </p:cNvPr>
          <p:cNvSpPr/>
          <p:nvPr/>
        </p:nvSpPr>
        <p:spPr>
          <a:xfrm>
            <a:off x="4139952" y="3573016"/>
            <a:ext cx="792088" cy="972000"/>
          </a:xfrm>
          <a:prstGeom prst="rect">
            <a:avLst/>
          </a:prstGeom>
          <a:solidFill>
            <a:schemeClr val="bg2">
              <a:lumMod val="75000"/>
            </a:schemeClr>
          </a:solidFill>
          <a:ln w="38100">
            <a:solidFill>
              <a:schemeClr val="tx1">
                <a:lumMod val="65000"/>
                <a:lumOff val="35000"/>
              </a:schemeClr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sz="2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sk-SK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00</a:t>
            </a:r>
            <a:endParaRPr lang="sk-SK" sz="24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Obdĺžnik 11">
            <a:hlinkClick r:id="rId6" action="ppaction://hlinksldjump" highlightClick="1"/>
          </p:cNvPr>
          <p:cNvSpPr/>
          <p:nvPr/>
        </p:nvSpPr>
        <p:spPr>
          <a:xfrm>
            <a:off x="4139952" y="4653136"/>
            <a:ext cx="792088" cy="972000"/>
          </a:xfrm>
          <a:prstGeom prst="rect">
            <a:avLst/>
          </a:prstGeom>
          <a:solidFill>
            <a:schemeClr val="bg2">
              <a:lumMod val="75000"/>
            </a:schemeClr>
          </a:solidFill>
          <a:ln w="38100">
            <a:solidFill>
              <a:schemeClr val="tx1">
                <a:lumMod val="65000"/>
                <a:lumOff val="35000"/>
              </a:schemeClr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sz="2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sk-SK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00</a:t>
            </a:r>
            <a:endParaRPr lang="sk-SK" sz="24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Obdĺžnik 12">
            <a:hlinkClick r:id="rId7" action="ppaction://hlinksldjump" highlightClick="1"/>
          </p:cNvPr>
          <p:cNvSpPr/>
          <p:nvPr/>
        </p:nvSpPr>
        <p:spPr>
          <a:xfrm>
            <a:off x="5004048" y="2492896"/>
            <a:ext cx="792088" cy="972000"/>
          </a:xfrm>
          <a:prstGeom prst="rect">
            <a:avLst/>
          </a:prstGeom>
          <a:solidFill>
            <a:schemeClr val="bg2">
              <a:lumMod val="75000"/>
            </a:schemeClr>
          </a:solidFill>
          <a:ln w="38100">
            <a:solidFill>
              <a:schemeClr val="tx1">
                <a:lumMod val="65000"/>
                <a:lumOff val="35000"/>
              </a:schemeClr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sz="2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3</a:t>
            </a:r>
            <a:r>
              <a:rPr lang="sk-SK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00</a:t>
            </a:r>
            <a:endParaRPr lang="sk-SK" sz="24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Obdĺžnik 14">
            <a:hlinkClick r:id="rId8" action="ppaction://hlinksldjump" highlightClick="1"/>
          </p:cNvPr>
          <p:cNvSpPr/>
          <p:nvPr/>
        </p:nvSpPr>
        <p:spPr>
          <a:xfrm>
            <a:off x="5004048" y="3573016"/>
            <a:ext cx="792088" cy="972000"/>
          </a:xfrm>
          <a:prstGeom prst="rect">
            <a:avLst/>
          </a:prstGeom>
          <a:solidFill>
            <a:schemeClr val="bg2">
              <a:lumMod val="75000"/>
            </a:schemeClr>
          </a:solidFill>
          <a:ln w="38100">
            <a:solidFill>
              <a:schemeClr val="tx1">
                <a:lumMod val="65000"/>
                <a:lumOff val="35000"/>
              </a:schemeClr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sz="2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3</a:t>
            </a:r>
            <a:r>
              <a:rPr lang="sk-SK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00</a:t>
            </a:r>
            <a:endParaRPr lang="sk-SK" sz="24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Obdĺžnik 15">
            <a:hlinkClick r:id="rId9" action="ppaction://hlinksldjump" highlightClick="1"/>
          </p:cNvPr>
          <p:cNvSpPr/>
          <p:nvPr/>
        </p:nvSpPr>
        <p:spPr>
          <a:xfrm>
            <a:off x="5004048" y="4653136"/>
            <a:ext cx="792088" cy="972000"/>
          </a:xfrm>
          <a:prstGeom prst="rect">
            <a:avLst/>
          </a:prstGeom>
          <a:solidFill>
            <a:schemeClr val="bg2">
              <a:lumMod val="75000"/>
            </a:schemeClr>
          </a:solidFill>
          <a:ln w="38100">
            <a:solidFill>
              <a:schemeClr val="tx1">
                <a:lumMod val="65000"/>
                <a:lumOff val="35000"/>
              </a:schemeClr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sz="2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3</a:t>
            </a:r>
            <a:r>
              <a:rPr lang="sk-SK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00</a:t>
            </a:r>
            <a:endParaRPr lang="sk-SK" sz="24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Obdĺžnik 16">
            <a:hlinkClick r:id="rId10" action="ppaction://hlinksldjump" highlightClick="1"/>
          </p:cNvPr>
          <p:cNvSpPr/>
          <p:nvPr/>
        </p:nvSpPr>
        <p:spPr>
          <a:xfrm>
            <a:off x="5868144" y="2492896"/>
            <a:ext cx="792088" cy="972000"/>
          </a:xfrm>
          <a:prstGeom prst="rect">
            <a:avLst/>
          </a:prstGeom>
          <a:solidFill>
            <a:schemeClr val="bg2">
              <a:lumMod val="75000"/>
            </a:schemeClr>
          </a:solidFill>
          <a:ln w="38100">
            <a:solidFill>
              <a:schemeClr val="tx1">
                <a:lumMod val="65000"/>
                <a:lumOff val="35000"/>
              </a:schemeClr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sz="2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4</a:t>
            </a:r>
            <a:r>
              <a:rPr lang="sk-SK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00</a:t>
            </a:r>
            <a:endParaRPr lang="sk-SK" sz="24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Obdĺžnik 18">
            <a:hlinkClick r:id="rId11" action="ppaction://hlinksldjump" highlightClick="1"/>
          </p:cNvPr>
          <p:cNvSpPr/>
          <p:nvPr/>
        </p:nvSpPr>
        <p:spPr>
          <a:xfrm>
            <a:off x="5868144" y="3573016"/>
            <a:ext cx="792088" cy="972000"/>
          </a:xfrm>
          <a:prstGeom prst="rect">
            <a:avLst/>
          </a:prstGeom>
          <a:solidFill>
            <a:schemeClr val="bg2">
              <a:lumMod val="75000"/>
            </a:schemeClr>
          </a:solidFill>
          <a:ln w="38100">
            <a:solidFill>
              <a:schemeClr val="tx1">
                <a:lumMod val="65000"/>
                <a:lumOff val="35000"/>
              </a:schemeClr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sz="2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4</a:t>
            </a:r>
            <a:r>
              <a:rPr lang="sk-SK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00</a:t>
            </a:r>
            <a:endParaRPr lang="sk-SK" sz="24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Obdĺžnik 19">
            <a:hlinkClick r:id="rId12" action="ppaction://hlinksldjump" highlightClick="1"/>
          </p:cNvPr>
          <p:cNvSpPr/>
          <p:nvPr/>
        </p:nvSpPr>
        <p:spPr>
          <a:xfrm>
            <a:off x="5868144" y="4653136"/>
            <a:ext cx="792088" cy="972000"/>
          </a:xfrm>
          <a:prstGeom prst="rect">
            <a:avLst/>
          </a:prstGeom>
          <a:solidFill>
            <a:schemeClr val="bg2">
              <a:lumMod val="75000"/>
            </a:schemeClr>
          </a:solidFill>
          <a:ln w="38100">
            <a:solidFill>
              <a:schemeClr val="tx1">
                <a:lumMod val="65000"/>
                <a:lumOff val="35000"/>
              </a:schemeClr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sz="2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4</a:t>
            </a:r>
            <a:r>
              <a:rPr lang="sk-SK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00</a:t>
            </a:r>
            <a:endParaRPr lang="sk-SK" sz="24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Obdĺžnik 20">
            <a:hlinkClick r:id="rId13" action="ppaction://hlinksldjump" highlightClick="1"/>
          </p:cNvPr>
          <p:cNvSpPr/>
          <p:nvPr/>
        </p:nvSpPr>
        <p:spPr>
          <a:xfrm>
            <a:off x="3275856" y="2492896"/>
            <a:ext cx="792088" cy="972000"/>
          </a:xfrm>
          <a:prstGeom prst="rect">
            <a:avLst/>
          </a:prstGeom>
          <a:solidFill>
            <a:schemeClr val="bg2">
              <a:lumMod val="75000"/>
            </a:schemeClr>
          </a:solidFill>
          <a:ln w="38100">
            <a:solidFill>
              <a:schemeClr val="tx1">
                <a:lumMod val="65000"/>
                <a:lumOff val="35000"/>
              </a:schemeClr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100</a:t>
            </a:r>
            <a:endParaRPr lang="sk-SK" sz="24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Obdĺžnik 21">
            <a:hlinkClick r:id="" action="ppaction://hlinkshowjump?jump=lastslide" highlightClick="1"/>
          </p:cNvPr>
          <p:cNvSpPr/>
          <p:nvPr/>
        </p:nvSpPr>
        <p:spPr>
          <a:xfrm>
            <a:off x="3779912" y="6021288"/>
            <a:ext cx="1476000" cy="216000"/>
          </a:xfrm>
          <a:prstGeom prst="rect">
            <a:avLst/>
          </a:prstGeom>
          <a:solidFill>
            <a:schemeClr val="bg2">
              <a:lumMod val="75000"/>
            </a:schemeClr>
          </a:solidFill>
          <a:ln w="38100">
            <a:solidFill>
              <a:schemeClr val="tx1">
                <a:lumMod val="65000"/>
                <a:lumOff val="35000"/>
              </a:schemeClr>
            </a:solidFill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sz="105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KONIEC</a:t>
            </a:r>
            <a:endParaRPr lang="sk-SK" sz="105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Obdĺžnik 22">
            <a:hlinkClick r:id="rId14" action="ppaction://hlinksldjump" highlightClick="1"/>
          </p:cNvPr>
          <p:cNvSpPr/>
          <p:nvPr/>
        </p:nvSpPr>
        <p:spPr>
          <a:xfrm>
            <a:off x="6732240" y="2492896"/>
            <a:ext cx="792088" cy="972000"/>
          </a:xfrm>
          <a:prstGeom prst="rect">
            <a:avLst/>
          </a:prstGeom>
          <a:solidFill>
            <a:schemeClr val="bg2">
              <a:lumMod val="75000"/>
            </a:schemeClr>
          </a:solidFill>
          <a:ln w="38100">
            <a:solidFill>
              <a:schemeClr val="tx1">
                <a:lumMod val="65000"/>
                <a:lumOff val="35000"/>
              </a:schemeClr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sz="2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5</a:t>
            </a:r>
            <a:r>
              <a:rPr lang="sk-SK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00</a:t>
            </a:r>
            <a:endParaRPr lang="sk-SK" sz="24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Obdĺžnik 23">
            <a:hlinkClick r:id="rId15" action="ppaction://hlinksldjump" highlightClick="1"/>
          </p:cNvPr>
          <p:cNvSpPr/>
          <p:nvPr/>
        </p:nvSpPr>
        <p:spPr>
          <a:xfrm>
            <a:off x="6732240" y="3573016"/>
            <a:ext cx="792088" cy="972000"/>
          </a:xfrm>
          <a:prstGeom prst="rect">
            <a:avLst/>
          </a:prstGeom>
          <a:solidFill>
            <a:schemeClr val="bg2">
              <a:lumMod val="75000"/>
            </a:schemeClr>
          </a:solidFill>
          <a:ln w="38100">
            <a:solidFill>
              <a:schemeClr val="tx1">
                <a:lumMod val="65000"/>
                <a:lumOff val="35000"/>
              </a:schemeClr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sz="2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5</a:t>
            </a:r>
            <a:r>
              <a:rPr lang="sk-SK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00</a:t>
            </a:r>
            <a:endParaRPr lang="sk-SK" sz="24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Obdĺžnik 24">
            <a:hlinkClick r:id="rId16" action="ppaction://hlinksldjump" highlightClick="1"/>
          </p:cNvPr>
          <p:cNvSpPr/>
          <p:nvPr/>
        </p:nvSpPr>
        <p:spPr>
          <a:xfrm>
            <a:off x="6732240" y="4653136"/>
            <a:ext cx="792088" cy="972000"/>
          </a:xfrm>
          <a:prstGeom prst="rect">
            <a:avLst/>
          </a:prstGeom>
          <a:solidFill>
            <a:schemeClr val="bg2">
              <a:lumMod val="75000"/>
            </a:schemeClr>
          </a:solidFill>
          <a:ln w="38100">
            <a:solidFill>
              <a:schemeClr val="tx1">
                <a:lumMod val="65000"/>
                <a:lumOff val="35000"/>
              </a:schemeClr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sz="2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5</a:t>
            </a:r>
            <a:r>
              <a:rPr lang="sk-SK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00</a:t>
            </a:r>
            <a:endParaRPr lang="sk-SK" sz="24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6" name="Obdĺžnik 25">
            <a:hlinkClick r:id="rId17" action="ppaction://hlinksldjump" highlightClick="1"/>
          </p:cNvPr>
          <p:cNvSpPr/>
          <p:nvPr/>
        </p:nvSpPr>
        <p:spPr>
          <a:xfrm>
            <a:off x="7596336" y="2492896"/>
            <a:ext cx="792088" cy="972000"/>
          </a:xfrm>
          <a:prstGeom prst="rect">
            <a:avLst/>
          </a:prstGeom>
          <a:solidFill>
            <a:schemeClr val="bg2">
              <a:lumMod val="75000"/>
            </a:schemeClr>
          </a:solidFill>
          <a:ln w="38100">
            <a:solidFill>
              <a:schemeClr val="tx1">
                <a:lumMod val="65000"/>
                <a:lumOff val="35000"/>
              </a:schemeClr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600</a:t>
            </a:r>
            <a:endParaRPr lang="sk-SK" sz="24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7" name="Obdĺžnik 26">
            <a:hlinkClick r:id="rId18" action="ppaction://hlinksldjump" highlightClick="1"/>
          </p:cNvPr>
          <p:cNvSpPr/>
          <p:nvPr/>
        </p:nvSpPr>
        <p:spPr>
          <a:xfrm>
            <a:off x="7596336" y="3573016"/>
            <a:ext cx="792088" cy="972000"/>
          </a:xfrm>
          <a:prstGeom prst="rect">
            <a:avLst/>
          </a:prstGeom>
          <a:solidFill>
            <a:schemeClr val="bg2">
              <a:lumMod val="75000"/>
            </a:schemeClr>
          </a:solidFill>
          <a:ln w="38100">
            <a:solidFill>
              <a:schemeClr val="tx1">
                <a:lumMod val="65000"/>
                <a:lumOff val="35000"/>
              </a:schemeClr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600</a:t>
            </a:r>
            <a:endParaRPr lang="sk-SK" sz="24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8" name="Obdĺžnik 27">
            <a:hlinkClick r:id="rId19" action="ppaction://hlinksldjump" highlightClick="1"/>
          </p:cNvPr>
          <p:cNvSpPr/>
          <p:nvPr/>
        </p:nvSpPr>
        <p:spPr>
          <a:xfrm>
            <a:off x="7596336" y="4653136"/>
            <a:ext cx="792088" cy="972000"/>
          </a:xfrm>
          <a:prstGeom prst="rect">
            <a:avLst/>
          </a:prstGeom>
          <a:solidFill>
            <a:schemeClr val="bg2">
              <a:lumMod val="75000"/>
            </a:schemeClr>
          </a:solidFill>
          <a:ln w="38100">
            <a:solidFill>
              <a:schemeClr val="tx1">
                <a:lumMod val="65000"/>
                <a:lumOff val="35000"/>
              </a:schemeClr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600</a:t>
            </a:r>
            <a:endParaRPr lang="sk-SK" sz="24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30" name="Picture 2" descr="Image by FlamingText.com"/>
          <p:cNvPicPr>
            <a:picLocks noChangeAspect="1" noChangeArrowheads="1"/>
          </p:cNvPicPr>
          <p:nvPr/>
        </p:nvPicPr>
        <p:blipFill>
          <a:blip r:embed="rId20" cstate="print"/>
          <a:srcRect/>
          <a:stretch>
            <a:fillRect/>
          </a:stretch>
        </p:blipFill>
        <p:spPr bwMode="auto">
          <a:xfrm>
            <a:off x="971600" y="908720"/>
            <a:ext cx="7148053" cy="1116000"/>
          </a:xfrm>
          <a:prstGeom prst="rect">
            <a:avLst/>
          </a:prstGeom>
          <a:noFill/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>
                      <p:stCondLst>
                        <p:cond delay="0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37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8" fill="hold">
                      <p:stCondLst>
                        <p:cond delay="0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4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3" fill="hold">
                      <p:stCondLst>
                        <p:cond delay="0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47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8" fill="hold">
                      <p:stCondLst>
                        <p:cond delay="0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52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3" fill="hold">
                      <p:stCondLst>
                        <p:cond delay="0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57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8" fill="hold">
                      <p:stCondLst>
                        <p:cond delay="0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  <p:seq concurrent="1" nextAc="seek">
              <p:cTn id="62" restart="whenNotActive" fill="hold" evtFilter="cancelBubble" nodeType="interactiveSeq">
                <p:stCondLst>
                  <p:cond evt="onClick" delay="0">
                    <p:tgtEl>
                      <p:spTgt spid="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3" fill="hold">
                      <p:stCondLst>
                        <p:cond delay="0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"/>
                  </p:tgtEl>
                </p:cond>
              </p:nextCondLst>
            </p:seq>
            <p:seq concurrent="1" nextAc="seek">
              <p:cTn id="67" restart="whenNotActive" fill="hold" evtFilter="cancelBubble" nodeType="interactiveSeq">
                <p:stCondLst>
                  <p:cond evt="onClick" delay="0">
                    <p:tgtEl>
                      <p:spTgt spid="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8" fill="hold">
                      <p:stCondLst>
                        <p:cond delay="0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"/>
                  </p:tgtEl>
                </p:cond>
              </p:nextCondLst>
            </p:seq>
            <p:seq concurrent="1" nextAc="seek">
              <p:cTn id="72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3" fill="hold">
                      <p:stCondLst>
                        <p:cond delay="0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77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8" fill="hold">
                      <p:stCondLst>
                        <p:cond delay="0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  <p:seq concurrent="1" nextAc="seek">
              <p:cTn id="82" restart="whenNotActive" fill="hold" evtFilter="cancelBubble" nodeType="interactiveSeq">
                <p:stCondLst>
                  <p:cond evt="onClick" delay="0">
                    <p:tgtEl>
                      <p:spTgt spid="2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3" fill="hold">
                      <p:stCondLst>
                        <p:cond delay="0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8"/>
                  </p:tgtEl>
                </p:cond>
              </p:nextCondLst>
            </p:seq>
            <p:seq concurrent="1" nextAc="seek">
              <p:cTn id="87" restart="whenNotActive" fill="hold" evtFilter="cancelBubble" nodeType="interactiveSeq">
                <p:stCondLst>
                  <p:cond evt="onClick" delay="0">
                    <p:tgtEl>
                      <p:spTgt spid="2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8" fill="hold">
                      <p:stCondLst>
                        <p:cond delay="0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7"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1" grpId="0" animBg="1"/>
      <p:bldP spid="12" grpId="0" animBg="1"/>
      <p:bldP spid="13" grpId="0" animBg="1"/>
      <p:bldP spid="15" grpId="0" animBg="1"/>
      <p:bldP spid="16" grpId="0" animBg="1"/>
      <p:bldP spid="17" grpId="0" animBg="1"/>
      <p:bldP spid="19" grpId="0" animBg="1"/>
      <p:bldP spid="20" grpId="0" animBg="1"/>
      <p:bldP spid="21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ĺžnik 1">
            <a:hlinkClick r:id="rId2" action="ppaction://hlinksldjump" highlightClick="1"/>
          </p:cNvPr>
          <p:cNvSpPr/>
          <p:nvPr/>
        </p:nvSpPr>
        <p:spPr>
          <a:xfrm>
            <a:off x="3059832" y="5949280"/>
            <a:ext cx="1440000" cy="252000"/>
          </a:xfrm>
          <a:prstGeom prst="rect">
            <a:avLst/>
          </a:prstGeom>
          <a:solidFill>
            <a:schemeClr val="bg2">
              <a:lumMod val="75000"/>
            </a:schemeClr>
          </a:solidFill>
          <a:ln w="38100">
            <a:solidFill>
              <a:schemeClr val="tx1">
                <a:lumMod val="65000"/>
                <a:lumOff val="35000"/>
              </a:schemeClr>
            </a:solidFill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POKRAČUJ</a:t>
            </a:r>
            <a:endParaRPr lang="sk-SK" sz="12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Obdĺžnik 2">
            <a:hlinkClick r:id="" action="ppaction://hlinkshowjump?jump=lastslide" highlightClick="1"/>
          </p:cNvPr>
          <p:cNvSpPr/>
          <p:nvPr/>
        </p:nvSpPr>
        <p:spPr>
          <a:xfrm>
            <a:off x="4644008" y="5949280"/>
            <a:ext cx="1440000" cy="252000"/>
          </a:xfrm>
          <a:prstGeom prst="rect">
            <a:avLst/>
          </a:prstGeom>
          <a:solidFill>
            <a:schemeClr val="bg2">
              <a:lumMod val="75000"/>
            </a:schemeClr>
          </a:solidFill>
          <a:ln w="38100">
            <a:solidFill>
              <a:schemeClr val="tx1">
                <a:lumMod val="65000"/>
                <a:lumOff val="35000"/>
              </a:schemeClr>
            </a:solidFill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KONIEC</a:t>
            </a:r>
            <a:endParaRPr lang="sk-SK" sz="12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Obdĺžnik 3"/>
          <p:cNvSpPr/>
          <p:nvPr/>
        </p:nvSpPr>
        <p:spPr>
          <a:xfrm>
            <a:off x="971600" y="1124744"/>
            <a:ext cx="7200800" cy="2592288"/>
          </a:xfrm>
          <a:prstGeom prst="rect">
            <a:avLst/>
          </a:prstGeom>
          <a:solidFill>
            <a:schemeClr val="bg2">
              <a:lumMod val="75000"/>
            </a:schemeClr>
          </a:solidFill>
          <a:ln w="38100">
            <a:solidFill>
              <a:schemeClr val="tx1">
                <a:lumMod val="65000"/>
                <a:lumOff val="35000"/>
              </a:schemeClr>
            </a:solidFill>
          </a:ln>
          <a:effectLst/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Aký je názov novely Mila Urbana, </a:t>
            </a:r>
            <a:br>
              <a:rPr lang="sk-SK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</a:br>
            <a:r>
              <a:rPr lang="sk-SK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podľa ktorej vznikla slovenská národná opera?</a:t>
            </a:r>
            <a:endParaRPr lang="sk-SK" sz="24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Obdĺžnik 4"/>
          <p:cNvSpPr/>
          <p:nvPr/>
        </p:nvSpPr>
        <p:spPr>
          <a:xfrm>
            <a:off x="971600" y="4221088"/>
            <a:ext cx="7200800" cy="151216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38100">
            <a:solidFill>
              <a:schemeClr val="tx1">
                <a:lumMod val="65000"/>
                <a:lumOff val="35000"/>
              </a:schemeClr>
            </a:solidFill>
          </a:ln>
          <a:effectLst/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sz="3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Za vyšným mlynom</a:t>
            </a:r>
            <a:endParaRPr lang="sk-SK" sz="30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Obdĺžnik 5"/>
          <p:cNvSpPr/>
          <p:nvPr/>
        </p:nvSpPr>
        <p:spPr>
          <a:xfrm>
            <a:off x="827584" y="3933056"/>
            <a:ext cx="1188000" cy="792000"/>
          </a:xfrm>
          <a:prstGeom prst="rect">
            <a:avLst/>
          </a:prstGeom>
          <a:solidFill>
            <a:schemeClr val="bg2">
              <a:lumMod val="75000"/>
            </a:schemeClr>
          </a:solidFill>
          <a:ln w="38100">
            <a:solidFill>
              <a:schemeClr val="tx1">
                <a:lumMod val="65000"/>
                <a:lumOff val="35000"/>
              </a:schemeClr>
            </a:solidFill>
          </a:ln>
          <a:effectLst/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 sz="2200" dirty="0">
              <a:solidFill>
                <a:srgbClr val="2F6E7D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7" name="Picture 2" descr="Image by FlamingText.com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15616" y="3717032"/>
            <a:ext cx="632570" cy="1188000"/>
          </a:xfrm>
          <a:prstGeom prst="rect">
            <a:avLst/>
          </a:prstGeom>
          <a:noFill/>
        </p:spPr>
      </p:pic>
      <p:sp>
        <p:nvSpPr>
          <p:cNvPr id="8" name="Obdĺžnik 7"/>
          <p:cNvSpPr/>
          <p:nvPr/>
        </p:nvSpPr>
        <p:spPr>
          <a:xfrm>
            <a:off x="827584" y="764704"/>
            <a:ext cx="1188000" cy="792000"/>
          </a:xfrm>
          <a:prstGeom prst="rect">
            <a:avLst/>
          </a:prstGeom>
          <a:solidFill>
            <a:schemeClr val="bg2">
              <a:lumMod val="75000"/>
            </a:schemeClr>
          </a:solidFill>
          <a:ln w="38100">
            <a:solidFill>
              <a:schemeClr val="tx1">
                <a:lumMod val="65000"/>
                <a:lumOff val="35000"/>
              </a:schemeClr>
            </a:solidFill>
          </a:ln>
          <a:effectLst/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 sz="2200" dirty="0">
              <a:solidFill>
                <a:srgbClr val="2F6E7D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9" name="Picture 2" descr="Image by FlamingText.com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27584" y="692696"/>
            <a:ext cx="1193612" cy="828000"/>
          </a:xfrm>
          <a:prstGeom prst="rect">
            <a:avLst/>
          </a:prstGeom>
          <a:noFill/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1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" fill="hold">
                      <p:stCondLst>
                        <p:cond delay="0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ál 3"/>
          <p:cNvSpPr/>
          <p:nvPr/>
        </p:nvSpPr>
        <p:spPr>
          <a:xfrm>
            <a:off x="2051720" y="3645024"/>
            <a:ext cx="4968000" cy="1872000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lumMod val="40000"/>
                <a:lumOff val="60000"/>
              </a:schemeClr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pic>
        <p:nvPicPr>
          <p:cNvPr id="18434" name="Picture 2" descr="Image by FlamingText.com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55776" y="3861048"/>
            <a:ext cx="4114800" cy="1504951"/>
          </a:xfrm>
          <a:prstGeom prst="rect">
            <a:avLst/>
          </a:prstGeom>
          <a:noFill/>
        </p:spPr>
      </p:pic>
      <p:sp>
        <p:nvSpPr>
          <p:cNvPr id="3" name="Obdĺžnik 2"/>
          <p:cNvSpPr/>
          <p:nvPr/>
        </p:nvSpPr>
        <p:spPr>
          <a:xfrm>
            <a:off x="3131840" y="5733256"/>
            <a:ext cx="2880320" cy="43204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38100">
            <a:solidFill>
              <a:schemeClr val="accent1">
                <a:lumMod val="40000"/>
                <a:lumOff val="60000"/>
              </a:schemeClr>
            </a:solidFill>
          </a:ln>
          <a:effectLst/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Mgr. Denisa Sviatková 2015</a:t>
            </a:r>
            <a:endParaRPr lang="sk-SK" sz="12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2000" tmFilter="0, 0; .2, .5; .8, .5; 1, 0"/>
                                        <p:tgtEl>
                                          <p:spTgt spid="1843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1000" autoRev="1" fill="hold"/>
                                        <p:tgtEl>
                                          <p:spTgt spid="1843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ĺžnik 1">
            <a:hlinkClick r:id="rId2" action="ppaction://hlinksldjump" highlightClick="1"/>
          </p:cNvPr>
          <p:cNvSpPr/>
          <p:nvPr/>
        </p:nvSpPr>
        <p:spPr>
          <a:xfrm>
            <a:off x="3059832" y="5949280"/>
            <a:ext cx="1440000" cy="252000"/>
          </a:xfrm>
          <a:prstGeom prst="rect">
            <a:avLst/>
          </a:prstGeom>
          <a:solidFill>
            <a:schemeClr val="bg2">
              <a:lumMod val="75000"/>
            </a:schemeClr>
          </a:solidFill>
          <a:ln w="38100">
            <a:solidFill>
              <a:schemeClr val="tx1">
                <a:lumMod val="65000"/>
                <a:lumOff val="35000"/>
              </a:schemeClr>
            </a:solidFill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POKRAČUJ</a:t>
            </a:r>
            <a:endParaRPr lang="sk-SK" sz="12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Obdĺžnik 2">
            <a:hlinkClick r:id="" action="ppaction://hlinkshowjump?jump=lastslide" highlightClick="1"/>
          </p:cNvPr>
          <p:cNvSpPr/>
          <p:nvPr/>
        </p:nvSpPr>
        <p:spPr>
          <a:xfrm>
            <a:off x="4644008" y="5949280"/>
            <a:ext cx="1440000" cy="252000"/>
          </a:xfrm>
          <a:prstGeom prst="rect">
            <a:avLst/>
          </a:prstGeom>
          <a:solidFill>
            <a:schemeClr val="bg2">
              <a:lumMod val="75000"/>
            </a:schemeClr>
          </a:solidFill>
          <a:ln w="38100">
            <a:solidFill>
              <a:schemeClr val="tx1">
                <a:lumMod val="65000"/>
                <a:lumOff val="35000"/>
              </a:schemeClr>
            </a:solidFill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KONIEC</a:t>
            </a:r>
            <a:endParaRPr lang="sk-SK" sz="12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Obdĺžnik 3"/>
          <p:cNvSpPr/>
          <p:nvPr/>
        </p:nvSpPr>
        <p:spPr>
          <a:xfrm>
            <a:off x="971600" y="1124744"/>
            <a:ext cx="7200800" cy="2592288"/>
          </a:xfrm>
          <a:prstGeom prst="rect">
            <a:avLst/>
          </a:prstGeom>
          <a:solidFill>
            <a:schemeClr val="bg2">
              <a:lumMod val="75000"/>
            </a:schemeClr>
          </a:solidFill>
          <a:ln w="38100">
            <a:solidFill>
              <a:schemeClr val="tx1">
                <a:lumMod val="65000"/>
                <a:lumOff val="35000"/>
              </a:schemeClr>
            </a:solidFill>
          </a:ln>
          <a:effectLst/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Kto zaviedol v 9. storočí na území Veľkej Moravy slovanský bohoslužobný spev?</a:t>
            </a:r>
            <a:endParaRPr lang="sk-SK" sz="24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Obdĺžnik 4"/>
          <p:cNvSpPr/>
          <p:nvPr/>
        </p:nvSpPr>
        <p:spPr>
          <a:xfrm>
            <a:off x="971600" y="4221088"/>
            <a:ext cx="7200800" cy="151216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38100">
            <a:solidFill>
              <a:schemeClr val="tx1">
                <a:lumMod val="65000"/>
                <a:lumOff val="35000"/>
              </a:schemeClr>
            </a:solidFill>
          </a:ln>
          <a:effectLst/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sz="3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Konštantín a Metod</a:t>
            </a:r>
            <a:endParaRPr lang="sk-SK" sz="30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Obdĺžnik 6"/>
          <p:cNvSpPr/>
          <p:nvPr/>
        </p:nvSpPr>
        <p:spPr>
          <a:xfrm>
            <a:off x="827584" y="764704"/>
            <a:ext cx="1188000" cy="792000"/>
          </a:xfrm>
          <a:prstGeom prst="rect">
            <a:avLst/>
          </a:prstGeom>
          <a:solidFill>
            <a:schemeClr val="bg2">
              <a:lumMod val="75000"/>
            </a:schemeClr>
          </a:solidFill>
          <a:ln w="38100">
            <a:solidFill>
              <a:schemeClr val="tx1">
                <a:lumMod val="65000"/>
                <a:lumOff val="35000"/>
              </a:schemeClr>
            </a:solidFill>
          </a:ln>
          <a:effectLst/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 sz="2200" dirty="0">
              <a:solidFill>
                <a:srgbClr val="2F6E7D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Obdĺžnik 10"/>
          <p:cNvSpPr/>
          <p:nvPr/>
        </p:nvSpPr>
        <p:spPr>
          <a:xfrm>
            <a:off x="827584" y="3933056"/>
            <a:ext cx="1188000" cy="792000"/>
          </a:xfrm>
          <a:prstGeom prst="rect">
            <a:avLst/>
          </a:prstGeom>
          <a:solidFill>
            <a:schemeClr val="bg2">
              <a:lumMod val="75000"/>
            </a:schemeClr>
          </a:solidFill>
          <a:ln w="38100">
            <a:solidFill>
              <a:schemeClr val="tx1">
                <a:lumMod val="65000"/>
                <a:lumOff val="35000"/>
              </a:schemeClr>
            </a:solidFill>
          </a:ln>
          <a:effectLst/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 sz="2200" dirty="0">
              <a:solidFill>
                <a:srgbClr val="2F6E7D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9458" name="Picture 2" descr="Image by FlamingText.com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15616" y="3717032"/>
            <a:ext cx="632570" cy="1188000"/>
          </a:xfrm>
          <a:prstGeom prst="rect">
            <a:avLst/>
          </a:prstGeom>
          <a:noFill/>
        </p:spPr>
      </p:pic>
      <p:pic>
        <p:nvPicPr>
          <p:cNvPr id="19460" name="Picture 4" descr="Image by FlamingText.com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27584" y="692696"/>
            <a:ext cx="1193612" cy="828000"/>
          </a:xfrm>
          <a:prstGeom prst="rect">
            <a:avLst/>
          </a:prstGeom>
          <a:noFill/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1" restart="whenNotActive" fill="hold" evtFilter="cancelBubble" nodeType="interactiveSeq">
                <p:stCondLst>
                  <p:cond evt="onClick" delay="0">
                    <p:tgtEl>
                      <p:spTgt spid="1945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" fill="hold">
                      <p:stCondLst>
                        <p:cond delay="0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458"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ĺžnik 1">
            <a:hlinkClick r:id="rId2" action="ppaction://hlinksldjump" highlightClick="1"/>
          </p:cNvPr>
          <p:cNvSpPr/>
          <p:nvPr/>
        </p:nvSpPr>
        <p:spPr>
          <a:xfrm>
            <a:off x="3059832" y="5949280"/>
            <a:ext cx="1440000" cy="252000"/>
          </a:xfrm>
          <a:prstGeom prst="rect">
            <a:avLst/>
          </a:prstGeom>
          <a:solidFill>
            <a:schemeClr val="bg2">
              <a:lumMod val="75000"/>
            </a:schemeClr>
          </a:solidFill>
          <a:ln w="38100">
            <a:solidFill>
              <a:schemeClr val="tx1">
                <a:lumMod val="65000"/>
                <a:lumOff val="35000"/>
              </a:schemeClr>
            </a:solidFill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POKRAČUJ</a:t>
            </a:r>
            <a:endParaRPr lang="sk-SK" sz="12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Obdĺžnik 2">
            <a:hlinkClick r:id="" action="ppaction://hlinkshowjump?jump=lastslide" highlightClick="1"/>
          </p:cNvPr>
          <p:cNvSpPr/>
          <p:nvPr/>
        </p:nvSpPr>
        <p:spPr>
          <a:xfrm>
            <a:off x="4644008" y="5949280"/>
            <a:ext cx="1440000" cy="252000"/>
          </a:xfrm>
          <a:prstGeom prst="rect">
            <a:avLst/>
          </a:prstGeom>
          <a:solidFill>
            <a:schemeClr val="bg2">
              <a:lumMod val="75000"/>
            </a:schemeClr>
          </a:solidFill>
          <a:ln w="38100">
            <a:solidFill>
              <a:schemeClr val="tx1">
                <a:lumMod val="65000"/>
                <a:lumOff val="35000"/>
              </a:schemeClr>
            </a:solidFill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KONIEC</a:t>
            </a:r>
            <a:endParaRPr lang="sk-SK" sz="12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Obdĺžnik 8"/>
          <p:cNvSpPr/>
          <p:nvPr/>
        </p:nvSpPr>
        <p:spPr>
          <a:xfrm>
            <a:off x="971600" y="1124744"/>
            <a:ext cx="7200800" cy="2592288"/>
          </a:xfrm>
          <a:prstGeom prst="rect">
            <a:avLst/>
          </a:prstGeom>
          <a:solidFill>
            <a:schemeClr val="bg2">
              <a:lumMod val="75000"/>
            </a:schemeClr>
          </a:solidFill>
          <a:ln w="38100">
            <a:solidFill>
              <a:schemeClr val="tx1">
                <a:lumMod val="65000"/>
                <a:lumOff val="35000"/>
              </a:schemeClr>
            </a:solidFill>
          </a:ln>
          <a:effectLst/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Ján Kadavý patrí medzi skladateľov, </a:t>
            </a:r>
            <a:br>
              <a:rPr lang="sk-SK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</a:br>
            <a:r>
              <a:rPr lang="sk-SK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ktorí komponovali jednoduché piesne, </a:t>
            </a:r>
            <a:br>
              <a:rPr lang="sk-SK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</a:br>
            <a:r>
              <a:rPr lang="sk-SK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zakladali spevokoly, vydávali spevníčky. </a:t>
            </a:r>
            <a:br>
              <a:rPr lang="sk-SK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</a:br>
            <a:r>
              <a:rPr lang="sk-SK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Ako týchto skladateľov voláme?</a:t>
            </a:r>
            <a:endParaRPr lang="sk-SK" sz="24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Obdĺžnik 9"/>
          <p:cNvSpPr/>
          <p:nvPr/>
        </p:nvSpPr>
        <p:spPr>
          <a:xfrm>
            <a:off x="971600" y="4221088"/>
            <a:ext cx="7200800" cy="151216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38100">
            <a:solidFill>
              <a:schemeClr val="tx1">
                <a:lumMod val="65000"/>
                <a:lumOff val="35000"/>
              </a:schemeClr>
            </a:solidFill>
          </a:ln>
          <a:effectLst/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sz="3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venčekári</a:t>
            </a:r>
            <a:endParaRPr lang="sk-SK" sz="30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Obdĺžnik 10"/>
          <p:cNvSpPr/>
          <p:nvPr/>
        </p:nvSpPr>
        <p:spPr>
          <a:xfrm>
            <a:off x="827584" y="3933056"/>
            <a:ext cx="1188000" cy="792000"/>
          </a:xfrm>
          <a:prstGeom prst="rect">
            <a:avLst/>
          </a:prstGeom>
          <a:solidFill>
            <a:schemeClr val="bg2">
              <a:lumMod val="75000"/>
            </a:schemeClr>
          </a:solidFill>
          <a:ln w="38100">
            <a:solidFill>
              <a:schemeClr val="tx1">
                <a:lumMod val="65000"/>
                <a:lumOff val="35000"/>
              </a:schemeClr>
            </a:solidFill>
          </a:ln>
          <a:effectLst/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 sz="2200" dirty="0">
              <a:solidFill>
                <a:srgbClr val="2F6E7D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2" name="Picture 2" descr="Image by FlamingText.com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15616" y="3717032"/>
            <a:ext cx="632570" cy="1188000"/>
          </a:xfrm>
          <a:prstGeom prst="rect">
            <a:avLst/>
          </a:prstGeom>
          <a:noFill/>
        </p:spPr>
      </p:pic>
      <p:sp>
        <p:nvSpPr>
          <p:cNvPr id="6" name="Obdĺžnik 5"/>
          <p:cNvSpPr/>
          <p:nvPr/>
        </p:nvSpPr>
        <p:spPr>
          <a:xfrm>
            <a:off x="827584" y="764704"/>
            <a:ext cx="1188000" cy="792000"/>
          </a:xfrm>
          <a:prstGeom prst="rect">
            <a:avLst/>
          </a:prstGeom>
          <a:solidFill>
            <a:schemeClr val="bg2">
              <a:lumMod val="75000"/>
            </a:schemeClr>
          </a:solidFill>
          <a:ln w="38100">
            <a:solidFill>
              <a:schemeClr val="tx1">
                <a:lumMod val="65000"/>
                <a:lumOff val="35000"/>
              </a:schemeClr>
            </a:solidFill>
          </a:ln>
          <a:effectLst/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 sz="2200" dirty="0">
              <a:solidFill>
                <a:srgbClr val="2F6E7D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7410" name="Picture 2" descr="Image by FlamingText.com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27584" y="692696"/>
            <a:ext cx="1193612" cy="828000"/>
          </a:xfrm>
          <a:prstGeom prst="rect">
            <a:avLst/>
          </a:prstGeom>
          <a:noFill/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1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" fill="hold">
                      <p:stCondLst>
                        <p:cond delay="0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ĺžnik 1">
            <a:hlinkClick r:id="rId2" action="ppaction://hlinksldjump" highlightClick="1"/>
          </p:cNvPr>
          <p:cNvSpPr/>
          <p:nvPr/>
        </p:nvSpPr>
        <p:spPr>
          <a:xfrm>
            <a:off x="3059832" y="5949280"/>
            <a:ext cx="1440000" cy="252000"/>
          </a:xfrm>
          <a:prstGeom prst="rect">
            <a:avLst/>
          </a:prstGeom>
          <a:solidFill>
            <a:schemeClr val="bg2">
              <a:lumMod val="75000"/>
            </a:schemeClr>
          </a:solidFill>
          <a:ln w="38100">
            <a:solidFill>
              <a:schemeClr val="tx1">
                <a:lumMod val="65000"/>
                <a:lumOff val="35000"/>
              </a:schemeClr>
            </a:solidFill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POKRAČUJ</a:t>
            </a:r>
            <a:endParaRPr lang="sk-SK" sz="12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Obdĺžnik 2">
            <a:hlinkClick r:id="" action="ppaction://hlinkshowjump?jump=lastslide" highlightClick="1"/>
          </p:cNvPr>
          <p:cNvSpPr/>
          <p:nvPr/>
        </p:nvSpPr>
        <p:spPr>
          <a:xfrm>
            <a:off x="4644008" y="5949280"/>
            <a:ext cx="1440000" cy="252000"/>
          </a:xfrm>
          <a:prstGeom prst="rect">
            <a:avLst/>
          </a:prstGeom>
          <a:solidFill>
            <a:schemeClr val="bg2">
              <a:lumMod val="75000"/>
            </a:schemeClr>
          </a:solidFill>
          <a:ln w="38100">
            <a:solidFill>
              <a:schemeClr val="tx1">
                <a:lumMod val="65000"/>
                <a:lumOff val="35000"/>
              </a:schemeClr>
            </a:solidFill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KONIEC</a:t>
            </a:r>
            <a:endParaRPr lang="sk-SK" sz="12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Obdĺžnik 8"/>
          <p:cNvSpPr/>
          <p:nvPr/>
        </p:nvSpPr>
        <p:spPr>
          <a:xfrm>
            <a:off x="971600" y="1124744"/>
            <a:ext cx="7200800" cy="2592288"/>
          </a:xfrm>
          <a:prstGeom prst="rect">
            <a:avLst/>
          </a:prstGeom>
          <a:solidFill>
            <a:schemeClr val="bg2">
              <a:lumMod val="75000"/>
            </a:schemeClr>
          </a:solidFill>
          <a:ln w="38100">
            <a:solidFill>
              <a:schemeClr val="tx1">
                <a:lumMod val="65000"/>
                <a:lumOff val="35000"/>
              </a:schemeClr>
            </a:solidFill>
          </a:ln>
          <a:effectLst/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V 19. storočí zberateľ ľudových piesní </a:t>
            </a:r>
            <a:br>
              <a:rPr lang="sk-SK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</a:br>
            <a:r>
              <a:rPr lang="sk-SK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 autor zbierky Národnie spievanky. </a:t>
            </a:r>
            <a:br>
              <a:rPr lang="sk-SK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</a:br>
            <a:r>
              <a:rPr lang="sk-SK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Kto je to?</a:t>
            </a:r>
            <a:endParaRPr lang="sk-SK" sz="24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Obdĺžnik 9"/>
          <p:cNvSpPr/>
          <p:nvPr/>
        </p:nvSpPr>
        <p:spPr>
          <a:xfrm>
            <a:off x="971600" y="4221088"/>
            <a:ext cx="7200800" cy="151216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38100">
            <a:solidFill>
              <a:schemeClr val="tx1">
                <a:lumMod val="65000"/>
                <a:lumOff val="35000"/>
              </a:schemeClr>
            </a:solidFill>
          </a:ln>
          <a:effectLst/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sz="3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Ján Kollár</a:t>
            </a:r>
            <a:endParaRPr lang="sk-SK" sz="30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Obdĺžnik 10"/>
          <p:cNvSpPr/>
          <p:nvPr/>
        </p:nvSpPr>
        <p:spPr>
          <a:xfrm>
            <a:off x="827584" y="3933056"/>
            <a:ext cx="1188000" cy="792000"/>
          </a:xfrm>
          <a:prstGeom prst="rect">
            <a:avLst/>
          </a:prstGeom>
          <a:solidFill>
            <a:schemeClr val="bg2">
              <a:lumMod val="75000"/>
            </a:schemeClr>
          </a:solidFill>
          <a:ln w="38100">
            <a:solidFill>
              <a:schemeClr val="tx1">
                <a:lumMod val="65000"/>
                <a:lumOff val="35000"/>
              </a:schemeClr>
            </a:solidFill>
          </a:ln>
          <a:effectLst/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 sz="2200" dirty="0">
              <a:solidFill>
                <a:srgbClr val="2F6E7D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2" name="Picture 2" descr="Image by FlamingText.com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15616" y="3717032"/>
            <a:ext cx="632570" cy="1188000"/>
          </a:xfrm>
          <a:prstGeom prst="rect">
            <a:avLst/>
          </a:prstGeom>
          <a:noFill/>
        </p:spPr>
      </p:pic>
      <p:sp>
        <p:nvSpPr>
          <p:cNvPr id="6" name="Obdĺžnik 5"/>
          <p:cNvSpPr/>
          <p:nvPr/>
        </p:nvSpPr>
        <p:spPr>
          <a:xfrm>
            <a:off x="827584" y="764704"/>
            <a:ext cx="1188000" cy="792000"/>
          </a:xfrm>
          <a:prstGeom prst="rect">
            <a:avLst/>
          </a:prstGeom>
          <a:solidFill>
            <a:schemeClr val="bg2">
              <a:lumMod val="75000"/>
            </a:schemeClr>
          </a:solidFill>
          <a:ln w="38100">
            <a:solidFill>
              <a:schemeClr val="tx1">
                <a:lumMod val="65000"/>
                <a:lumOff val="35000"/>
              </a:schemeClr>
            </a:solidFill>
          </a:ln>
          <a:effectLst/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 sz="2200" dirty="0">
              <a:solidFill>
                <a:srgbClr val="2F6E7D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6386" name="Picture 2" descr="Image by FlamingText.com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27584" y="692696"/>
            <a:ext cx="1198985" cy="828000"/>
          </a:xfrm>
          <a:prstGeom prst="rect">
            <a:avLst/>
          </a:prstGeom>
          <a:noFill/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1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" fill="hold">
                      <p:stCondLst>
                        <p:cond delay="0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ĺžnik 1">
            <a:hlinkClick r:id="rId2" action="ppaction://hlinksldjump" highlightClick="1"/>
          </p:cNvPr>
          <p:cNvSpPr/>
          <p:nvPr/>
        </p:nvSpPr>
        <p:spPr>
          <a:xfrm>
            <a:off x="3059832" y="5949280"/>
            <a:ext cx="1440000" cy="252000"/>
          </a:xfrm>
          <a:prstGeom prst="rect">
            <a:avLst/>
          </a:prstGeom>
          <a:solidFill>
            <a:schemeClr val="bg2">
              <a:lumMod val="75000"/>
            </a:schemeClr>
          </a:solidFill>
          <a:ln w="38100">
            <a:solidFill>
              <a:schemeClr val="tx1">
                <a:lumMod val="65000"/>
                <a:lumOff val="35000"/>
              </a:schemeClr>
            </a:solidFill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POKRAČUJ</a:t>
            </a:r>
            <a:endParaRPr lang="sk-SK" sz="12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Obdĺžnik 2">
            <a:hlinkClick r:id="" action="ppaction://hlinkshowjump?jump=lastslide" highlightClick="1"/>
          </p:cNvPr>
          <p:cNvSpPr/>
          <p:nvPr/>
        </p:nvSpPr>
        <p:spPr>
          <a:xfrm>
            <a:off x="4644008" y="5949280"/>
            <a:ext cx="1440000" cy="252000"/>
          </a:xfrm>
          <a:prstGeom prst="rect">
            <a:avLst/>
          </a:prstGeom>
          <a:solidFill>
            <a:schemeClr val="bg2">
              <a:lumMod val="75000"/>
            </a:schemeClr>
          </a:solidFill>
          <a:ln w="38100">
            <a:solidFill>
              <a:schemeClr val="tx1">
                <a:lumMod val="65000"/>
                <a:lumOff val="35000"/>
              </a:schemeClr>
            </a:solidFill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KONIEC</a:t>
            </a:r>
            <a:endParaRPr lang="sk-SK" sz="12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Obdĺžnik 8"/>
          <p:cNvSpPr/>
          <p:nvPr/>
        </p:nvSpPr>
        <p:spPr>
          <a:xfrm>
            <a:off x="971600" y="1124744"/>
            <a:ext cx="7200800" cy="2592288"/>
          </a:xfrm>
          <a:prstGeom prst="rect">
            <a:avLst/>
          </a:prstGeom>
          <a:solidFill>
            <a:schemeClr val="bg2">
              <a:lumMod val="75000"/>
            </a:schemeClr>
          </a:solidFill>
          <a:ln w="38100">
            <a:solidFill>
              <a:schemeClr val="tx1">
                <a:lumMod val="65000"/>
                <a:lumOff val="35000"/>
              </a:schemeClr>
            </a:solidFill>
          </a:ln>
          <a:effectLst/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V stredoveku sa na našom území tvorila </a:t>
            </a:r>
            <a:br>
              <a:rPr lang="sk-SK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</a:br>
            <a:r>
              <a:rPr lang="sk-SK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aj svetská hudobná kultúra. </a:t>
            </a:r>
            <a:br>
              <a:rPr lang="sk-SK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</a:br>
            <a:r>
              <a:rPr lang="sk-SK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Ako sa volali jej tvorcovia a šíritelia?</a:t>
            </a:r>
            <a:endParaRPr lang="sk-SK" sz="24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Obdĺžnik 9"/>
          <p:cNvSpPr/>
          <p:nvPr/>
        </p:nvSpPr>
        <p:spPr>
          <a:xfrm>
            <a:off x="971600" y="4221088"/>
            <a:ext cx="7200800" cy="151216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38100">
            <a:solidFill>
              <a:schemeClr val="tx1">
                <a:lumMod val="65000"/>
                <a:lumOff val="35000"/>
              </a:schemeClr>
            </a:solidFill>
          </a:ln>
          <a:effectLst/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sz="3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igrici</a:t>
            </a:r>
            <a:endParaRPr lang="sk-SK" sz="30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Obdĺžnik 10"/>
          <p:cNvSpPr/>
          <p:nvPr/>
        </p:nvSpPr>
        <p:spPr>
          <a:xfrm>
            <a:off x="827584" y="3933056"/>
            <a:ext cx="1188000" cy="792000"/>
          </a:xfrm>
          <a:prstGeom prst="rect">
            <a:avLst/>
          </a:prstGeom>
          <a:solidFill>
            <a:schemeClr val="bg2">
              <a:lumMod val="75000"/>
            </a:schemeClr>
          </a:solidFill>
          <a:ln w="38100">
            <a:solidFill>
              <a:schemeClr val="tx1">
                <a:lumMod val="65000"/>
                <a:lumOff val="35000"/>
              </a:schemeClr>
            </a:solidFill>
          </a:ln>
          <a:effectLst/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 sz="2200" dirty="0">
              <a:solidFill>
                <a:srgbClr val="2F6E7D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2" name="Picture 2" descr="Image by FlamingText.com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15616" y="3717032"/>
            <a:ext cx="632570" cy="1188000"/>
          </a:xfrm>
          <a:prstGeom prst="rect">
            <a:avLst/>
          </a:prstGeom>
          <a:noFill/>
        </p:spPr>
      </p:pic>
      <p:sp>
        <p:nvSpPr>
          <p:cNvPr id="6" name="Obdĺžnik 5"/>
          <p:cNvSpPr/>
          <p:nvPr/>
        </p:nvSpPr>
        <p:spPr>
          <a:xfrm>
            <a:off x="827584" y="764704"/>
            <a:ext cx="1188000" cy="792000"/>
          </a:xfrm>
          <a:prstGeom prst="rect">
            <a:avLst/>
          </a:prstGeom>
          <a:solidFill>
            <a:schemeClr val="bg2">
              <a:lumMod val="75000"/>
            </a:schemeClr>
          </a:solidFill>
          <a:ln w="38100">
            <a:solidFill>
              <a:schemeClr val="tx1">
                <a:lumMod val="65000"/>
                <a:lumOff val="35000"/>
              </a:schemeClr>
            </a:solidFill>
          </a:ln>
          <a:effectLst/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 sz="2200" dirty="0">
              <a:solidFill>
                <a:srgbClr val="2F6E7D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5362" name="Picture 2" descr="Image by FlamingText.com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27584" y="692696"/>
            <a:ext cx="1193612" cy="828000"/>
          </a:xfrm>
          <a:prstGeom prst="rect">
            <a:avLst/>
          </a:prstGeom>
          <a:noFill/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1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" fill="hold">
                      <p:stCondLst>
                        <p:cond delay="0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ĺžnik 1">
            <a:hlinkClick r:id="rId2" action="ppaction://hlinksldjump" highlightClick="1"/>
          </p:cNvPr>
          <p:cNvSpPr/>
          <p:nvPr/>
        </p:nvSpPr>
        <p:spPr>
          <a:xfrm>
            <a:off x="3059832" y="5949280"/>
            <a:ext cx="1440000" cy="252000"/>
          </a:xfrm>
          <a:prstGeom prst="rect">
            <a:avLst/>
          </a:prstGeom>
          <a:solidFill>
            <a:schemeClr val="bg2">
              <a:lumMod val="75000"/>
            </a:schemeClr>
          </a:solidFill>
          <a:ln w="38100">
            <a:solidFill>
              <a:schemeClr val="tx1">
                <a:lumMod val="65000"/>
                <a:lumOff val="35000"/>
              </a:schemeClr>
            </a:solidFill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POKRAČUJ</a:t>
            </a:r>
            <a:endParaRPr lang="sk-SK" sz="12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Obdĺžnik 2">
            <a:hlinkClick r:id="" action="ppaction://hlinkshowjump?jump=lastslide" highlightClick="1"/>
          </p:cNvPr>
          <p:cNvSpPr/>
          <p:nvPr/>
        </p:nvSpPr>
        <p:spPr>
          <a:xfrm>
            <a:off x="4644008" y="5949280"/>
            <a:ext cx="1440000" cy="252000"/>
          </a:xfrm>
          <a:prstGeom prst="rect">
            <a:avLst/>
          </a:prstGeom>
          <a:solidFill>
            <a:schemeClr val="bg2">
              <a:lumMod val="75000"/>
            </a:schemeClr>
          </a:solidFill>
          <a:ln w="38100">
            <a:solidFill>
              <a:schemeClr val="tx1">
                <a:lumMod val="65000"/>
                <a:lumOff val="35000"/>
              </a:schemeClr>
            </a:solidFill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KONIEC</a:t>
            </a:r>
            <a:endParaRPr lang="sk-SK" sz="12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Obdĺžnik 8"/>
          <p:cNvSpPr/>
          <p:nvPr/>
        </p:nvSpPr>
        <p:spPr>
          <a:xfrm>
            <a:off x="971600" y="1124744"/>
            <a:ext cx="7200800" cy="2592288"/>
          </a:xfrm>
          <a:prstGeom prst="rect">
            <a:avLst/>
          </a:prstGeom>
          <a:solidFill>
            <a:schemeClr val="bg2">
              <a:lumMod val="75000"/>
            </a:schemeClr>
          </a:solidFill>
          <a:ln w="38100">
            <a:solidFill>
              <a:schemeClr val="tx1">
                <a:lumMod val="65000"/>
                <a:lumOff val="35000"/>
              </a:schemeClr>
            </a:solidFill>
          </a:ln>
          <a:effectLst/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Ako sa volá evanjelický spevník </a:t>
            </a:r>
            <a:br>
              <a:rPr lang="sk-SK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</a:br>
            <a:r>
              <a:rPr lang="sk-SK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duchovnej hudby, ktorý vydal </a:t>
            </a:r>
            <a:br>
              <a:rPr lang="sk-SK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</a:br>
            <a:r>
              <a:rPr lang="sk-SK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v roku 1636 Juraj Tranovský?</a:t>
            </a:r>
            <a:endParaRPr lang="sk-SK" sz="24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Obdĺžnik 9"/>
          <p:cNvSpPr/>
          <p:nvPr/>
        </p:nvSpPr>
        <p:spPr>
          <a:xfrm>
            <a:off x="971600" y="4221088"/>
            <a:ext cx="7200800" cy="151216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38100">
            <a:solidFill>
              <a:schemeClr val="tx1">
                <a:lumMod val="65000"/>
                <a:lumOff val="35000"/>
              </a:schemeClr>
            </a:solidFill>
          </a:ln>
          <a:effectLst/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sz="3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Cithara Sanctorum</a:t>
            </a:r>
            <a:endParaRPr lang="sk-SK" sz="30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Obdĺžnik 10"/>
          <p:cNvSpPr/>
          <p:nvPr/>
        </p:nvSpPr>
        <p:spPr>
          <a:xfrm>
            <a:off x="827584" y="3933056"/>
            <a:ext cx="1188000" cy="792000"/>
          </a:xfrm>
          <a:prstGeom prst="rect">
            <a:avLst/>
          </a:prstGeom>
          <a:solidFill>
            <a:schemeClr val="bg2">
              <a:lumMod val="75000"/>
            </a:schemeClr>
          </a:solidFill>
          <a:ln w="38100">
            <a:solidFill>
              <a:schemeClr val="tx1">
                <a:lumMod val="65000"/>
                <a:lumOff val="35000"/>
              </a:schemeClr>
            </a:solidFill>
          </a:ln>
          <a:effectLst/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 sz="2200" dirty="0">
              <a:solidFill>
                <a:srgbClr val="2F6E7D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2" name="Picture 2" descr="Image by FlamingText.com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15616" y="3717032"/>
            <a:ext cx="632570" cy="1188000"/>
          </a:xfrm>
          <a:prstGeom prst="rect">
            <a:avLst/>
          </a:prstGeom>
          <a:noFill/>
        </p:spPr>
      </p:pic>
      <p:sp>
        <p:nvSpPr>
          <p:cNvPr id="6" name="Obdĺžnik 5"/>
          <p:cNvSpPr/>
          <p:nvPr/>
        </p:nvSpPr>
        <p:spPr>
          <a:xfrm>
            <a:off x="827584" y="764704"/>
            <a:ext cx="1188000" cy="792000"/>
          </a:xfrm>
          <a:prstGeom prst="rect">
            <a:avLst/>
          </a:prstGeom>
          <a:solidFill>
            <a:schemeClr val="bg2">
              <a:lumMod val="75000"/>
            </a:schemeClr>
          </a:solidFill>
          <a:ln w="38100">
            <a:solidFill>
              <a:schemeClr val="tx1">
                <a:lumMod val="65000"/>
                <a:lumOff val="35000"/>
              </a:schemeClr>
            </a:solidFill>
          </a:ln>
          <a:effectLst/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 sz="2200" dirty="0">
              <a:solidFill>
                <a:srgbClr val="2F6E7D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4338" name="Picture 2" descr="Image by FlamingText.com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27584" y="692696"/>
            <a:ext cx="1193612" cy="828000"/>
          </a:xfrm>
          <a:prstGeom prst="rect">
            <a:avLst/>
          </a:prstGeom>
          <a:noFill/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1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" fill="hold">
                      <p:stCondLst>
                        <p:cond delay="0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ĺžnik 1">
            <a:hlinkClick r:id="rId2" action="ppaction://hlinksldjump" highlightClick="1"/>
          </p:cNvPr>
          <p:cNvSpPr/>
          <p:nvPr/>
        </p:nvSpPr>
        <p:spPr>
          <a:xfrm>
            <a:off x="3059832" y="5949280"/>
            <a:ext cx="1440000" cy="252000"/>
          </a:xfrm>
          <a:prstGeom prst="rect">
            <a:avLst/>
          </a:prstGeom>
          <a:solidFill>
            <a:schemeClr val="bg2">
              <a:lumMod val="75000"/>
            </a:schemeClr>
          </a:solidFill>
          <a:ln w="38100">
            <a:solidFill>
              <a:schemeClr val="tx1">
                <a:lumMod val="65000"/>
                <a:lumOff val="35000"/>
              </a:schemeClr>
            </a:solidFill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POKRAČUJ</a:t>
            </a:r>
            <a:endParaRPr lang="sk-SK" sz="12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Obdĺžnik 2">
            <a:hlinkClick r:id="" action="ppaction://hlinkshowjump?jump=lastslide" highlightClick="1"/>
          </p:cNvPr>
          <p:cNvSpPr/>
          <p:nvPr/>
        </p:nvSpPr>
        <p:spPr>
          <a:xfrm>
            <a:off x="4644008" y="5949280"/>
            <a:ext cx="1440000" cy="252000"/>
          </a:xfrm>
          <a:prstGeom prst="rect">
            <a:avLst/>
          </a:prstGeom>
          <a:solidFill>
            <a:schemeClr val="bg2">
              <a:lumMod val="75000"/>
            </a:schemeClr>
          </a:solidFill>
          <a:ln w="38100">
            <a:solidFill>
              <a:schemeClr val="tx1">
                <a:lumMod val="65000"/>
                <a:lumOff val="35000"/>
              </a:schemeClr>
            </a:solidFill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KONIEC</a:t>
            </a:r>
            <a:endParaRPr lang="sk-SK" sz="12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Obdĺžnik 8"/>
          <p:cNvSpPr/>
          <p:nvPr/>
        </p:nvSpPr>
        <p:spPr>
          <a:xfrm>
            <a:off x="971600" y="1124744"/>
            <a:ext cx="7200800" cy="2592288"/>
          </a:xfrm>
          <a:prstGeom prst="rect">
            <a:avLst/>
          </a:prstGeom>
          <a:solidFill>
            <a:schemeClr val="bg2">
              <a:lumMod val="75000"/>
            </a:schemeClr>
          </a:solidFill>
          <a:ln w="38100">
            <a:solidFill>
              <a:schemeClr val="tx1">
                <a:lumMod val="65000"/>
                <a:lumOff val="35000"/>
              </a:schemeClr>
            </a:solidFill>
          </a:ln>
          <a:effectLst/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Ako sa volá baroková zbierka svetských skladieb (zápisy ľudových piesní a tancov) </a:t>
            </a:r>
            <a:br>
              <a:rPr lang="sk-SK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</a:br>
            <a:r>
              <a:rPr lang="sk-SK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pre klávesový nástroj?</a:t>
            </a:r>
            <a:endParaRPr lang="sk-SK" sz="24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Obdĺžnik 9"/>
          <p:cNvSpPr/>
          <p:nvPr/>
        </p:nvSpPr>
        <p:spPr>
          <a:xfrm>
            <a:off x="971600" y="4221088"/>
            <a:ext cx="7200800" cy="151216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38100">
            <a:solidFill>
              <a:schemeClr val="tx1">
                <a:lumMod val="65000"/>
                <a:lumOff val="35000"/>
              </a:schemeClr>
            </a:solidFill>
          </a:ln>
          <a:effectLst/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sz="3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Vietorisov kódex</a:t>
            </a:r>
            <a:endParaRPr lang="sk-SK" sz="30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Obdĺžnik 10"/>
          <p:cNvSpPr/>
          <p:nvPr/>
        </p:nvSpPr>
        <p:spPr>
          <a:xfrm>
            <a:off x="827584" y="3933056"/>
            <a:ext cx="1188000" cy="792000"/>
          </a:xfrm>
          <a:prstGeom prst="rect">
            <a:avLst/>
          </a:prstGeom>
          <a:solidFill>
            <a:schemeClr val="bg2">
              <a:lumMod val="75000"/>
            </a:schemeClr>
          </a:solidFill>
          <a:ln w="38100">
            <a:solidFill>
              <a:schemeClr val="tx1">
                <a:lumMod val="65000"/>
                <a:lumOff val="35000"/>
              </a:schemeClr>
            </a:solidFill>
          </a:ln>
          <a:effectLst/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 sz="2200" dirty="0">
              <a:solidFill>
                <a:srgbClr val="2F6E7D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2" name="Picture 2" descr="Image by FlamingText.com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15616" y="3717032"/>
            <a:ext cx="632570" cy="1188000"/>
          </a:xfrm>
          <a:prstGeom prst="rect">
            <a:avLst/>
          </a:prstGeom>
          <a:noFill/>
        </p:spPr>
      </p:pic>
      <p:sp>
        <p:nvSpPr>
          <p:cNvPr id="6" name="Obdĺžnik 5"/>
          <p:cNvSpPr/>
          <p:nvPr/>
        </p:nvSpPr>
        <p:spPr>
          <a:xfrm>
            <a:off x="827584" y="764704"/>
            <a:ext cx="1188000" cy="792000"/>
          </a:xfrm>
          <a:prstGeom prst="rect">
            <a:avLst/>
          </a:prstGeom>
          <a:solidFill>
            <a:schemeClr val="bg2">
              <a:lumMod val="75000"/>
            </a:schemeClr>
          </a:solidFill>
          <a:ln w="38100">
            <a:solidFill>
              <a:schemeClr val="tx1">
                <a:lumMod val="65000"/>
                <a:lumOff val="35000"/>
              </a:schemeClr>
            </a:solidFill>
          </a:ln>
          <a:effectLst/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 sz="2200" dirty="0">
              <a:solidFill>
                <a:srgbClr val="2F6E7D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3314" name="Picture 2" descr="Image by FlamingText.com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27584" y="692696"/>
            <a:ext cx="1193612" cy="828000"/>
          </a:xfrm>
          <a:prstGeom prst="rect">
            <a:avLst/>
          </a:prstGeom>
          <a:noFill/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1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" fill="hold">
                      <p:stCondLst>
                        <p:cond delay="0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ĺžnik 1">
            <a:hlinkClick r:id="rId2" action="ppaction://hlinksldjump" highlightClick="1"/>
          </p:cNvPr>
          <p:cNvSpPr/>
          <p:nvPr/>
        </p:nvSpPr>
        <p:spPr>
          <a:xfrm>
            <a:off x="3059832" y="5949280"/>
            <a:ext cx="1440000" cy="252000"/>
          </a:xfrm>
          <a:prstGeom prst="rect">
            <a:avLst/>
          </a:prstGeom>
          <a:solidFill>
            <a:schemeClr val="bg2">
              <a:lumMod val="75000"/>
            </a:schemeClr>
          </a:solidFill>
          <a:ln w="38100">
            <a:solidFill>
              <a:schemeClr val="tx1">
                <a:lumMod val="65000"/>
                <a:lumOff val="35000"/>
              </a:schemeClr>
            </a:solidFill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POKRAČUJ</a:t>
            </a:r>
            <a:endParaRPr lang="sk-SK" sz="12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Obdĺžnik 2">
            <a:hlinkClick r:id="" action="ppaction://hlinkshowjump?jump=lastslide" highlightClick="1"/>
          </p:cNvPr>
          <p:cNvSpPr/>
          <p:nvPr/>
        </p:nvSpPr>
        <p:spPr>
          <a:xfrm>
            <a:off x="4644008" y="5949280"/>
            <a:ext cx="1440000" cy="252000"/>
          </a:xfrm>
          <a:prstGeom prst="rect">
            <a:avLst/>
          </a:prstGeom>
          <a:solidFill>
            <a:schemeClr val="bg2">
              <a:lumMod val="75000"/>
            </a:schemeClr>
          </a:solidFill>
          <a:ln w="38100">
            <a:solidFill>
              <a:schemeClr val="tx1">
                <a:lumMod val="65000"/>
                <a:lumOff val="35000"/>
              </a:schemeClr>
            </a:solidFill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KONIEC</a:t>
            </a:r>
            <a:endParaRPr lang="sk-SK" sz="12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Obdĺžnik 3"/>
          <p:cNvSpPr/>
          <p:nvPr/>
        </p:nvSpPr>
        <p:spPr>
          <a:xfrm>
            <a:off x="971600" y="1124744"/>
            <a:ext cx="7200800" cy="2592288"/>
          </a:xfrm>
          <a:prstGeom prst="rect">
            <a:avLst/>
          </a:prstGeom>
          <a:solidFill>
            <a:schemeClr val="bg2">
              <a:lumMod val="75000"/>
            </a:schemeClr>
          </a:solidFill>
          <a:ln w="38100">
            <a:solidFill>
              <a:schemeClr val="tx1">
                <a:lumMod val="65000"/>
                <a:lumOff val="35000"/>
              </a:schemeClr>
            </a:solidFill>
          </a:ln>
          <a:effectLst/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Ktorý hudobný skladateľ je </a:t>
            </a:r>
            <a:br>
              <a:rPr lang="sk-SK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</a:br>
            <a:r>
              <a:rPr lang="sk-SK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predstaviteľom staršej skladateľskej generácie?</a:t>
            </a:r>
            <a:br>
              <a:rPr lang="sk-SK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</a:br>
            <a:r>
              <a:rPr lang="sk-SK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Alexander Moyzes</a:t>
            </a:r>
            <a:br>
              <a:rPr lang="sk-SK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</a:br>
            <a:r>
              <a:rPr lang="sk-SK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Juraj Hatrík</a:t>
            </a:r>
            <a:br>
              <a:rPr lang="sk-SK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</a:br>
            <a:r>
              <a:rPr lang="sk-SK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Viliam Figuš-Bystrý</a:t>
            </a:r>
            <a:endParaRPr lang="sk-SK" sz="24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Obdĺžnik 4"/>
          <p:cNvSpPr/>
          <p:nvPr/>
        </p:nvSpPr>
        <p:spPr>
          <a:xfrm>
            <a:off x="971600" y="4221088"/>
            <a:ext cx="7200800" cy="151216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38100">
            <a:solidFill>
              <a:schemeClr val="tx1">
                <a:lumMod val="65000"/>
                <a:lumOff val="35000"/>
              </a:schemeClr>
            </a:solidFill>
          </a:ln>
          <a:effectLst/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sz="3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Viliam Figuš-Bystrý</a:t>
            </a:r>
            <a:endParaRPr lang="sk-SK" sz="30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Obdĺžnik 5"/>
          <p:cNvSpPr/>
          <p:nvPr/>
        </p:nvSpPr>
        <p:spPr>
          <a:xfrm>
            <a:off x="827584" y="764704"/>
            <a:ext cx="1188000" cy="792000"/>
          </a:xfrm>
          <a:prstGeom prst="rect">
            <a:avLst/>
          </a:prstGeom>
          <a:solidFill>
            <a:schemeClr val="bg2">
              <a:lumMod val="75000"/>
            </a:schemeClr>
          </a:solidFill>
          <a:ln w="38100">
            <a:solidFill>
              <a:schemeClr val="tx1">
                <a:lumMod val="65000"/>
                <a:lumOff val="35000"/>
              </a:schemeClr>
            </a:solidFill>
          </a:ln>
          <a:effectLst/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 sz="2200" dirty="0">
              <a:solidFill>
                <a:srgbClr val="2F6E7D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Obdĺžnik 6"/>
          <p:cNvSpPr/>
          <p:nvPr/>
        </p:nvSpPr>
        <p:spPr>
          <a:xfrm>
            <a:off x="827584" y="3933056"/>
            <a:ext cx="1188000" cy="792000"/>
          </a:xfrm>
          <a:prstGeom prst="rect">
            <a:avLst/>
          </a:prstGeom>
          <a:solidFill>
            <a:schemeClr val="bg2">
              <a:lumMod val="75000"/>
            </a:schemeClr>
          </a:solidFill>
          <a:ln w="38100">
            <a:solidFill>
              <a:schemeClr val="tx1">
                <a:lumMod val="65000"/>
                <a:lumOff val="35000"/>
              </a:schemeClr>
            </a:solidFill>
          </a:ln>
          <a:effectLst/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 sz="2200" dirty="0">
              <a:solidFill>
                <a:srgbClr val="2F6E7D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8" name="Picture 2" descr="Image by FlamingText.com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15616" y="3717032"/>
            <a:ext cx="632570" cy="1188000"/>
          </a:xfrm>
          <a:prstGeom prst="rect">
            <a:avLst/>
          </a:prstGeom>
          <a:noFill/>
        </p:spPr>
      </p:pic>
      <p:pic>
        <p:nvPicPr>
          <p:cNvPr id="9" name="Picture 4" descr="Image by FlamingText.com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27584" y="692696"/>
            <a:ext cx="1193612" cy="828000"/>
          </a:xfrm>
          <a:prstGeom prst="rect">
            <a:avLst/>
          </a:prstGeom>
          <a:noFill/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1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" fill="hold">
                      <p:stCondLst>
                        <p:cond delay="0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theme/theme1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245</TotalTime>
  <Words>244</Words>
  <Application>Microsoft Office PowerPoint</Application>
  <PresentationFormat>Prezentácia na obrazovke (4:3)</PresentationFormat>
  <Paragraphs>95</Paragraphs>
  <Slides>21</Slides>
  <Notes>0</Notes>
  <HiddenSlides>0</HiddenSlides>
  <MMClips>0</MMClips>
  <ScaleCrop>false</ScaleCrop>
  <HeadingPairs>
    <vt:vector size="4" baseType="variant">
      <vt:variant>
        <vt:lpstr>Motív</vt:lpstr>
      </vt:variant>
      <vt:variant>
        <vt:i4>1</vt:i4>
      </vt:variant>
      <vt:variant>
        <vt:lpstr>Nadpisy snímok</vt:lpstr>
      </vt:variant>
      <vt:variant>
        <vt:i4>21</vt:i4>
      </vt:variant>
    </vt:vector>
  </HeadingPairs>
  <TitlesOfParts>
    <vt:vector size="22" baseType="lpstr">
      <vt:lpstr>Motív Office</vt:lpstr>
      <vt:lpstr>Snímka 1</vt:lpstr>
      <vt:lpstr>Snímka 2</vt:lpstr>
      <vt:lpstr>Snímka 3</vt:lpstr>
      <vt:lpstr>Snímka 4</vt:lpstr>
      <vt:lpstr>Snímka 5</vt:lpstr>
      <vt:lpstr>Snímka 6</vt:lpstr>
      <vt:lpstr>Snímka 7</vt:lpstr>
      <vt:lpstr>Snímka 8</vt:lpstr>
      <vt:lpstr>Snímka 9</vt:lpstr>
      <vt:lpstr>Snímka 10</vt:lpstr>
      <vt:lpstr>Snímka 11</vt:lpstr>
      <vt:lpstr>Snímka 12</vt:lpstr>
      <vt:lpstr>Snímka 13</vt:lpstr>
      <vt:lpstr>Snímka 14</vt:lpstr>
      <vt:lpstr>Snímka 15</vt:lpstr>
      <vt:lpstr>Snímka 16</vt:lpstr>
      <vt:lpstr>Snímka 17</vt:lpstr>
      <vt:lpstr>Snímka 18</vt:lpstr>
      <vt:lpstr>Snímka 19</vt:lpstr>
      <vt:lpstr>Snímka 20</vt:lpstr>
      <vt:lpstr>Snímka 21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Snímka 1</dc:title>
  <dc:creator>DENISA</dc:creator>
  <cp:lastModifiedBy>DENISA</cp:lastModifiedBy>
  <cp:revision>44</cp:revision>
  <dcterms:created xsi:type="dcterms:W3CDTF">2015-02-07T12:02:52Z</dcterms:created>
  <dcterms:modified xsi:type="dcterms:W3CDTF">2015-02-07T20:52:35Z</dcterms:modified>
</cp:coreProperties>
</file>