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cX6o23Rj0RWaf9Pg1A9Rtw==" hashData="e/uqTwSzv6RiPvhuvNeJNv4qwwE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1D3A"/>
    <a:srgbClr val="C91D42"/>
    <a:srgbClr val="B2243C"/>
    <a:srgbClr val="AA2C3E"/>
    <a:srgbClr val="BA3044"/>
    <a:srgbClr val="CE504D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DA007-DD78-4588-97BA-76ACAA2F81F8}" type="datetimeFigureOut">
              <a:rPr lang="sk-SK" smtClean="0"/>
              <a:pPr/>
              <a:t>31. 1. 2011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101F-E41D-4E9A-A3D5-8182540058B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174.123.175.226/netfu/tmp20021/coollogo_com-326883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24744"/>
            <a:ext cx="6524625" cy="3600451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2411760" y="5517232"/>
            <a:ext cx="4320480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UKRYTÝ OBRÁZOK</a:t>
            </a:r>
          </a:p>
          <a:p>
            <a:pPr algn="ctr"/>
            <a:r>
              <a:rPr lang="sk-SK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pripravila Mgr. Denisa </a:t>
            </a:r>
            <a:r>
              <a:rPr lang="sk-SK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Sviatková</a:t>
            </a:r>
            <a:endParaRPr lang="sk-SK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5013176"/>
            <a:ext cx="619125" cy="962025"/>
          </a:xfrm>
          <a:prstGeom prst="rect">
            <a:avLst/>
          </a:prstGeom>
          <a:noFill/>
        </p:spPr>
      </p:pic>
      <p:sp>
        <p:nvSpPr>
          <p:cNvPr id="7" name="Tlačidlo akcie: Dopredu alebo Ďalej 6">
            <a:hlinkClick r:id="" action="ppaction://hlinkshowjump?jump=nextslide" highlightClick="1"/>
          </p:cNvPr>
          <p:cNvSpPr/>
          <p:nvPr/>
        </p:nvSpPr>
        <p:spPr>
          <a:xfrm>
            <a:off x="6228184" y="5085184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8" name="Tlačidlo akcie: Dopredu alebo Ďalej 17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ová bublina 18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414"/>
              <a:gd name="adj2" fmla="val -1619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Ktorú operu skomponoval J. L.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Bella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na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Wagnerovu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predlohu (bola v nemeckom jazyku)?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vál 19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1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CIKKER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7" name="Tlačidlo akcie: Dopredu alebo Ďalej 16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ová bublina 17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414"/>
              <a:gd name="adj2" fmla="val -1440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spolupracoval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SĽUK-om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ál 18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0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6" name="Tlačidlo akcie: Dopredu alebo Ďalej 15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ová bublina 16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414"/>
              <a:gd name="adj2" fmla="val -1619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sa volá baroková zbierka 350 skladieb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 klávesový nástroj?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ál 17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9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5" name="Tlačidlo akcie: Dopredu alebo Ďalej 14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ová bublina 15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3947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Vyhľadaj názov barokovej duchovnej skladby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Juraja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Zruneka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ál 16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8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4" name="Tlačidlo akcie: Dopredu alebo Ďalej 13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ová bublina 14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volali v 19. stor. skladateľov, ktorí nestačili na vytvorenie národnej hudby, a tak vydávali spevníčky?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ál 15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7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3" name="Tlačidlo akcie: Dopredu alebo Ďalej 12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ová bublina 13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sa označovali hudobníci, ktorí pôsobili ako kostolní organisti a speváci?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ál 14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6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2" name="Tlačidlo akcie: Dopredu alebo Ďalej 11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ová bublina 12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patrí medzi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venčekárov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ál 13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5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1" name="Tlačidlo akcie: Dopredu alebo Ďalej 10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ová bublina 11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Ktorú operu vytvoril Ján </a:t>
            </a:r>
            <a:r>
              <a:rPr lang="sk-SK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Cikker</a:t>
            </a: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ál 12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4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0" name="Tlačidlo akcie: Dopredu alebo Ďalej 9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ová bublina 10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ktorom období zaznamenávame začiatky hudobného školstva na našom území?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ál 11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3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9" name="Tlačidlo akcie: Dopredu alebo Ďalej 8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bdĺžniková bublina 9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sa volá renesančný spevník 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evanjelických duchovných piesní?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ál 10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2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ĺžnik 4"/>
          <p:cNvSpPr/>
          <p:nvPr/>
        </p:nvSpPr>
        <p:spPr>
          <a:xfrm>
            <a:off x="467544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EUGEN SUCHOŇ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467544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LEVOSLAV BELLA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203848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VILIAM FIGUŠ-BYSTRÝ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3203848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</a:t>
            </a:r>
            <a:b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SCHNEIDER-TRNAVSKÝ</a:t>
            </a:r>
            <a:endParaRPr lang="sk-SK" sz="17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5940152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CANTUS CATHOLICI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bdĺžnik 28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bdĺžnik 29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bdĺžnik 30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38" name="Tlačidlo akcie: Dopredu alebo Ďalej 37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9" name="Obdĺžniková bublina 38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961"/>
              <a:gd name="adj2" fmla="val -2335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je autorom opery Detvan?</a:t>
            </a:r>
            <a:endParaRPr lang="sk-SK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Ovál 31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3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39" grpId="0" animBg="1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8" name="Tlačidlo akcie: Dopredu alebo Ďalej 7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bdĺžniková bublina 8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roku 1949 mala premiéru v SND slovenská národná opera? Vieš, ktorá to je?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ál 9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1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7" name="Tlačidlo akcie: Dopredu alebo Ďalej 6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ová bublina 7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ktorej pamiatke sa zachovali bohoslužobné piesne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 Veľkej Moravy?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ál 8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ĺžnik 3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6" name="Tlačidlo akcie: Dopredu alebo Ďalej 5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ová bublina 6"/>
          <p:cNvSpPr/>
          <p:nvPr/>
        </p:nvSpPr>
        <p:spPr>
          <a:xfrm>
            <a:off x="1403648" y="908720"/>
            <a:ext cx="7128792" cy="720080"/>
          </a:xfrm>
          <a:prstGeom prst="wedgeRectCallout">
            <a:avLst>
              <a:gd name="adj1" fmla="val -54675"/>
              <a:gd name="adj2" fmla="val -2156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sa označujú profesionálni stredovekí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hudobníci a speváci?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  <p:pic>
        <p:nvPicPr>
          <p:cNvPr id="10" name="Picture 4" descr="http://74.55.73.2/netfu/tmp20020/coollogo_com-10914623.png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5877272"/>
            <a:ext cx="3456384" cy="61797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60685E-6 L 0.01076 -0.07864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3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5754E-6 L 0.00382 0.0339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467544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EUGEN SUCHOŇ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467544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LEVOSLAV BELLA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3203848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</a:t>
            </a:r>
            <a:b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SCHNEIDER-TRNAVSKÝ</a:t>
            </a:r>
            <a:endParaRPr lang="sk-SK" sz="17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940152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CANTUS CATHOLICI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5" name="Tlačidlo akcie: Dopredu alebo Ďalej 24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ová bublina 25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961"/>
              <a:gd name="adj2" fmla="val -2335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je autorom slovenskej národnej opery?</a:t>
            </a:r>
            <a:endParaRPr lang="sk-SK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" name="Ovál 26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8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ĺžnik 3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467544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LEVOSLAV BELLA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03848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</a:t>
            </a:r>
            <a:b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17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SCHNEIDER-TRNAVSKÝ</a:t>
            </a:r>
            <a:endParaRPr lang="sk-SK" sz="17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940152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CANTUS CATHOLICI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4" name="Tlačidlo akcie: Dopredu alebo Ďalej 23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ová bublina 24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961"/>
              <a:gd name="adj2" fmla="val -1619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je autorom piesní Ružičky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Keby som bol vtáčkom?</a:t>
            </a:r>
            <a:endParaRPr lang="sk-SK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Ovál 25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7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467544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LEVOSLAV BELLA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940152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CANTUS CATHOLICI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3" name="Tlačidlo akcie: Dopredu alebo Ďalej 22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ová bublina 23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414"/>
              <a:gd name="adj2" fmla="val -1619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Aký je názov katolíckeho spevníka, ktorý vyšiel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roku 1655 v Trnave?</a:t>
            </a:r>
            <a:endParaRPr lang="sk-SK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Ovál 24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6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467544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LEVOSLAV BELLA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2" name="Tlačidlo akcie: Dopredu alebo Ďalej 21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ová bublina 22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049"/>
              <a:gd name="adj2" fmla="val -16195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je prvou modernou skladateľskou osobnosťou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našej hudby?</a:t>
            </a:r>
            <a:endParaRPr lang="sk-SK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Ovál 23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5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940152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1" name="Tlačidlo akcie: Dopredu alebo Ďalej 20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ová bublina 21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3239"/>
              <a:gd name="adj2" fmla="val -1083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Nájdi predstaviteľa staršej skladateľskej generácie,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otca ďalšieho hudobného skladateľa.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vál 22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4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467544" y="501317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ZĽUDOVENÁ PIESEŇ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20" name="Tlačidlo akcie: Dopredu alebo Ďalej 19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ová bublina 20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049"/>
              <a:gd name="adj2" fmla="val -14407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Ako sa nazýva pieseň, ktorá má autora, ale je blízka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ľudovej piesni?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ál 21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3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www.gify.nou.cz/fa2_andel3_soubory/a198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1760" y="1844824"/>
            <a:ext cx="4126276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ĺžnik 2"/>
          <p:cNvSpPr/>
          <p:nvPr/>
        </p:nvSpPr>
        <p:spPr>
          <a:xfrm>
            <a:off x="3203848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KYJEVSKÉ LISTY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940152" y="1772816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467544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VIANOČNÁ OMŠA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03848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940152" y="242088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67544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03848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940152" y="3068960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03848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KLASICIZMUS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940152" y="3717032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KRÚTŇAVA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67544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940152" y="4365104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KANTORI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467544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JÁN KADAVÝ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03848" y="5661248"/>
            <a:ext cx="2736304" cy="64807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 descr="Phonophon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619125" cy="962025"/>
          </a:xfrm>
          <a:prstGeom prst="rect">
            <a:avLst/>
          </a:prstGeom>
          <a:noFill/>
        </p:spPr>
      </p:pic>
      <p:sp>
        <p:nvSpPr>
          <p:cNvPr id="19" name="Tlačidlo akcie: Dopredu alebo Ďalej 18">
            <a:hlinkClick r:id="" action="ppaction://hlinkshowjump?jump=nextslide" highlightClick="1"/>
          </p:cNvPr>
          <p:cNvSpPr/>
          <p:nvPr/>
        </p:nvSpPr>
        <p:spPr>
          <a:xfrm>
            <a:off x="179512" y="980728"/>
            <a:ext cx="1042416" cy="1042416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ová bublina 19"/>
          <p:cNvSpPr/>
          <p:nvPr/>
        </p:nvSpPr>
        <p:spPr>
          <a:xfrm>
            <a:off x="1403648" y="908720"/>
            <a:ext cx="7056784" cy="720080"/>
          </a:xfrm>
          <a:prstGeom prst="wedgeRectCallout">
            <a:avLst>
              <a:gd name="adj1" fmla="val -54231"/>
              <a:gd name="adj2" fmla="val -12618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Kto bol v 19. storočí autorom zbierok textov ľudových piesní</a:t>
            </a:r>
            <a:b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(Národné spievanky)?</a:t>
            </a:r>
            <a:endParaRPr lang="sk-SK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vál 20">
            <a:hlinkClick r:id="" action="ppaction://hlinkshowjump?jump=nextslide" highlightClick="1"/>
          </p:cNvPr>
          <p:cNvSpPr>
            <a:spLocks noChangeAspect="1"/>
          </p:cNvSpPr>
          <p:nvPr/>
        </p:nvSpPr>
        <p:spPr>
          <a:xfrm>
            <a:off x="8100392" y="5877272"/>
            <a:ext cx="611074" cy="612000"/>
          </a:xfrm>
          <a:prstGeom prst="ellipse">
            <a:avLst/>
          </a:prstGeom>
          <a:solidFill>
            <a:srgbClr val="C91D3A"/>
          </a:solidFill>
          <a:ln>
            <a:solidFill>
              <a:srgbClr val="FFFF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22" name="Picture 2" descr="http://74.55.73.2/netfu/tmp20020/coollogo_com-10914540.png"/>
          <p:cNvPicPr>
            <a:picLocks noChangeAspect="1" noChangeArrowheads="1"/>
          </p:cNvPicPr>
          <p:nvPr/>
        </p:nvPicPr>
        <p:blipFill>
          <a:blip r:embed="rId4" cstate="print">
            <a:lum contrast="-10000"/>
          </a:blip>
          <a:srcRect/>
          <a:stretch>
            <a:fillRect/>
          </a:stretch>
        </p:blipFill>
        <p:spPr bwMode="auto">
          <a:xfrm>
            <a:off x="2411760" y="332656"/>
            <a:ext cx="4392488" cy="46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572</Words>
  <Application>Microsoft Office PowerPoint</Application>
  <PresentationFormat>Prezentácia na obrazovke (4:3)</PresentationFormat>
  <Paragraphs>254</Paragraphs>
  <Slides>22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3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Sviatková</dc:creator>
  <cp:lastModifiedBy>Sviatková</cp:lastModifiedBy>
  <cp:revision>45</cp:revision>
  <dcterms:created xsi:type="dcterms:W3CDTF">2011-01-31T12:25:43Z</dcterms:created>
  <dcterms:modified xsi:type="dcterms:W3CDTF">2011-01-31T19:02:03Z</dcterms:modified>
</cp:coreProperties>
</file>