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1" r:id="rId4"/>
    <p:sldId id="256" r:id="rId5"/>
    <p:sldId id="258" r:id="rId6"/>
    <p:sldId id="259" r:id="rId7"/>
    <p:sldId id="260" r:id="rId8"/>
    <p:sldId id="263" r:id="rId9"/>
    <p:sldId id="264" r:id="rId10"/>
    <p:sldId id="265" r:id="rId11"/>
    <p:sldId id="261" r:id="rId12"/>
    <p:sldId id="267" r:id="rId13"/>
    <p:sldId id="268" r:id="rId14"/>
    <p:sldId id="269" r:id="rId15"/>
    <p:sldId id="270" r:id="rId16"/>
    <p:sldId id="26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fPh/F0WZEtO2NuF4Aybng==" hashData="YA0V4FFCZsxNNJ3u7wdAKTCyDb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4E8"/>
    <a:srgbClr val="293B51"/>
    <a:srgbClr val="D0CBE3"/>
    <a:srgbClr val="DED6E6"/>
    <a:srgbClr val="29404B"/>
    <a:srgbClr val="29394B"/>
    <a:srgbClr val="233851"/>
    <a:srgbClr val="1D3A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5F2E-74BF-4B78-B216-778A146639DD}" type="datetimeFigureOut">
              <a:rPr lang="sk-SK" smtClean="0"/>
              <a:pPr/>
              <a:t>3. 6. 2013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91560-3217-4FAD-AFEA-0B8099FC290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GFvjao_RHVU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://eu1.flamingtext.com/general/download.cgi/coollogo_com-113394309.png?url=http://eu1.engine.flamingtext.com/netfu/tmp28000/coollogo_com-113394309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Z0xNo2894Fw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://eu1.flamingtext.com/general/download.cgi/coollogo_com-113394369.png?url=http://eu1.engine.flamingtext.com/netfu/tmp28000/coollogo_com-113394369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hyperlink" Target="http://www.youtube.com/watch?v=cFkZQ84YDlk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eu1.flamingtext.com/general/download.cgi/coollogo_com-113671861.png?url=http://eu1.engine.flamingtext.com/netfu/tmp28001/coollogo_com-113671861.png" TargetMode="Externa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hyperlink" Target="http://www.youtube.com/watch?v=YaQncbcwym4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hyperlink" Target="http://eu1.flamingtext.com/general/download.cgi/coollogo_com-113394584.png?url=http://eu1.engine.flamingtext.com/netfu/tmp28000/coollogo_com-113394584.png" TargetMode="Externa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JfqzjPKm-S8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://eu1.flamingtext.com/general/download.cgi/coollogo_com-113394605.png?url=http://eu1.engine.flamingtext.com/netfu/tmp28000/coollogo_com-113394605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4OPJq_R7Qjw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://eu1.flamingtext.com/general/download.cgi/coollogo_com-113671919.png?url=http://eu1.engine.flamingtext.com/netfu/tmp28001/coollogo_com-113671919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Wz_f9B4pPt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SUAcfKcyDkQ" TargetMode="External"/><Relationship Id="rId5" Type="http://schemas.openxmlformats.org/officeDocument/2006/relationships/hyperlink" Target="http://www.youtube.com/watch?v=qBDODIWeKbE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www.youtube.com/watch?v=9gz9PG3Fu0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uthSz6nPg2Y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eu1.flamingtext.com/general/download.cgi/coollogo_com-113671517.png?url=http://eu1.engine.flamingtext.com/netfu/tmp28001/coollogo_com-113671517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3wPXmPvDoI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www.youtube.com/watch?v=3P_5pjHee5I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uPkY3n1ey6I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eu1.flamingtext.com/general/download.cgi/coollogo_com-113393956.png?url=http://eu1.engine.flamingtext.com/netfu/tmp28000/coollogo_com-113393956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j9oRyzsJqD0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eu1.flamingtext.com/general/download.cgi/coollogo_com-113671657.png?url=http://eu1.engine.flamingtext.com/netfu/tmp28001/coollogo_com-113671657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kyBnByXq93k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eu1.flamingtext.com/general/download.cgi/coollogo_com-113394153.png?url=http://eu1.engine.flamingtext.com/netfu/tmp28000/coollogo_com-113394153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EC6MmmLKEmA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://eu1.flamingtext.com/general/download.cgi/coollogo_com-113394263.png?url=http://eu1.engine.flamingtext.com/netfu/tmp28000/coollogo_com-113394263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2WPcrNEPs6g/Tb2bbbYzZfI/AAAAAAAAAAk/izZtEqXMGeM/s1600/balet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1556792"/>
            <a:ext cx="3902400" cy="43200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0" name="Picture 4" descr="Image by FlamingText.co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980728"/>
            <a:ext cx="2768931" cy="792000"/>
          </a:xfrm>
          <a:prstGeom prst="rect">
            <a:avLst/>
          </a:prstGeom>
          <a:noFill/>
        </p:spPr>
      </p:pic>
      <p:sp>
        <p:nvSpPr>
          <p:cNvPr id="7" name="Obdĺžnik 6">
            <a:hlinkClick r:id="" action="ppaction://hlinkshowjump?jump=nextslide" highlightClick="1"/>
          </p:cNvPr>
          <p:cNvSpPr/>
          <p:nvPr/>
        </p:nvSpPr>
        <p:spPr>
          <a:xfrm>
            <a:off x="7524328" y="5877272"/>
            <a:ext cx="1116000" cy="324000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ZAČÍNAME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bolshoimoscow.com/photos_info/perfomance/bol_petrushka_paquita/1347449582_petrushka_1.jpg"/>
          <p:cNvPicPr>
            <a:picLocks noChangeAspect="1" noChangeArrowheads="1"/>
          </p:cNvPicPr>
          <p:nvPr/>
        </p:nvPicPr>
        <p:blipFill>
          <a:blip r:embed="rId2" cstate="screen"/>
          <a:srcRect t="5220"/>
          <a:stretch>
            <a:fillRect/>
          </a:stretch>
        </p:blipFill>
        <p:spPr bwMode="auto">
          <a:xfrm>
            <a:off x="3203848" y="2780928"/>
            <a:ext cx="4811746" cy="3024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174" name="Picture 6" descr="http://www.dancestudiolife.com/wp-content/uploads/2011/05/Petrouch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2780928"/>
            <a:ext cx="2080725" cy="3024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482" name="Picture 2" descr="Image by FlamingText.c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131840" y="836712"/>
            <a:ext cx="2848963" cy="972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043608" y="1700808"/>
            <a:ext cx="6984776" cy="941804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rozprávkový námet ♦ čarodejník oživuje svoje bábky – Petrušku, Araba Maura a Balerínu ♦ živé bábky sa radujú, tancujú, udivujú ľudí na petrohradskom námestí ♦ hudba: Igor Stravinskij</a:t>
            </a: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>
            <a:hlinkClick r:id="rId6"/>
          </p:cNvPr>
          <p:cNvSpPr/>
          <p:nvPr/>
        </p:nvSpPr>
        <p:spPr>
          <a:xfrm>
            <a:off x="2843808" y="5589240"/>
            <a:ext cx="136815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olshoi.ru/r/21409C9F-CB76-40B1-A084-29D1694C9B18/Rite-Bejart-photo-by-Damir-Yusup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708920"/>
            <a:ext cx="4485101" cy="3060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150" name="Picture 6" descr="http://blogs.walkerart.org/mnartists/files/2013/03/joffrey_ballet_son_of_chamber_symphony_victoria_jaiani_and_miguel_blanco_photo_christopher_duggan_1.jpg"/>
          <p:cNvPicPr>
            <a:picLocks noChangeAspect="1" noChangeArrowheads="1"/>
          </p:cNvPicPr>
          <p:nvPr/>
        </p:nvPicPr>
        <p:blipFill>
          <a:blip r:embed="rId3" cstate="screen"/>
          <a:srcRect l="4808" t="13498" r="4050"/>
          <a:stretch>
            <a:fillRect/>
          </a:stretch>
        </p:blipFill>
        <p:spPr bwMode="auto">
          <a:xfrm>
            <a:off x="5796136" y="2708920"/>
            <a:ext cx="2143436" cy="3060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8434" name="Picture 2" descr="Image by FlamingText.c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627784" y="836712"/>
            <a:ext cx="3947474" cy="936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043608" y="1700808"/>
            <a:ext cx="6984776" cy="864096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hudba: Igor Stravinskij ♦ námet – primitívnosť barbarského sveta, </a:t>
            </a:r>
            <a:br>
              <a:rPr lang="sk-SK" sz="17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r>
              <a:rPr lang="sk-SK" sz="17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v ktorom v snahe zavďačiť sa bohom nič neznamenal život dievčaťa, ktoré sa muselo utancovať k smrti ako obeta</a:t>
            </a:r>
            <a:endParaRPr lang="sk-SK" sz="17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>
            <a:hlinkClick r:id="rId6"/>
          </p:cNvPr>
          <p:cNvSpPr/>
          <p:nvPr/>
        </p:nvSpPr>
        <p:spPr>
          <a:xfrm>
            <a:off x="5148064" y="5661248"/>
            <a:ext cx="136815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2.bp.blogspot.com/_KKOjBo6EGMg/TDqT_fy4EiI/AAAAAAAADuo/aK76ZLYPKJA/s1600/rjseostearns1jg.JPG"/>
          <p:cNvPicPr>
            <a:picLocks noChangeAspect="1" noChangeArrowheads="1"/>
          </p:cNvPicPr>
          <p:nvPr/>
        </p:nvPicPr>
        <p:blipFill>
          <a:blip r:embed="rId2" cstate="screen"/>
          <a:srcRect l="13498" r="7393"/>
          <a:stretch>
            <a:fillRect/>
          </a:stretch>
        </p:blipFill>
        <p:spPr bwMode="auto">
          <a:xfrm>
            <a:off x="1043608" y="2564904"/>
            <a:ext cx="3168352" cy="3204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8" name="Picture 8" descr="http://www.dancetabs.com/wp-content/uploads/2012/05/lp-romeo-juliet-aurelie-dupont-herve-moreau-cary-her-see_1000.jpg"/>
          <p:cNvPicPr>
            <a:picLocks noChangeAspect="1" noChangeArrowheads="1"/>
          </p:cNvPicPr>
          <p:nvPr/>
        </p:nvPicPr>
        <p:blipFill>
          <a:blip r:embed="rId3" cstate="screen"/>
          <a:srcRect l="6750" r="5503"/>
          <a:stretch>
            <a:fillRect/>
          </a:stretch>
        </p:blipFill>
        <p:spPr bwMode="auto">
          <a:xfrm>
            <a:off x="6228184" y="2564904"/>
            <a:ext cx="1872208" cy="3204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30" name="Picture 10" descr="http://dancetabs.com/wp-content/uploads/2013/02/as-romeo-carla-korbes-seth-orza-pdd_1000.jpg"/>
          <p:cNvPicPr>
            <a:picLocks noChangeAspect="1" noChangeArrowheads="1"/>
          </p:cNvPicPr>
          <p:nvPr/>
        </p:nvPicPr>
        <p:blipFill>
          <a:blip r:embed="rId4" cstate="screen"/>
          <a:srcRect l="3369" r="9030"/>
          <a:stretch>
            <a:fillRect/>
          </a:stretch>
        </p:blipFill>
        <p:spPr bwMode="auto">
          <a:xfrm>
            <a:off x="4283968" y="2564904"/>
            <a:ext cx="1872208" cy="3204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5602" name="Picture 2" descr="Image by FlamingText.co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555776" y="836712"/>
            <a:ext cx="4012589" cy="936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043608" y="1700808"/>
            <a:ext cx="6984776" cy="64807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balet v troch dejstvách ♦ vznikol podľa </a:t>
            </a:r>
            <a:r>
              <a:rPr lang="cs-CZ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tragédie </a:t>
            </a:r>
            <a:br>
              <a:rPr lang="cs-CZ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Williama Shakespeara </a:t>
            </a:r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♦ hudba: Sergej Prokofiev</a:t>
            </a: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>
            <a:hlinkClick r:id="rId7"/>
          </p:cNvPr>
          <p:cNvSpPr/>
          <p:nvPr/>
        </p:nvSpPr>
        <p:spPr>
          <a:xfrm>
            <a:off x="3059832" y="5589240"/>
            <a:ext cx="136815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cbt.org/wp-content/uploads/Cinderella-for-website2.jpg"/>
          <p:cNvPicPr>
            <a:picLocks noChangeAspect="1" noChangeArrowheads="1"/>
          </p:cNvPicPr>
          <p:nvPr/>
        </p:nvPicPr>
        <p:blipFill>
          <a:blip r:embed="rId2" cstate="screen"/>
          <a:srcRect l="2978" r="4709"/>
          <a:stretch>
            <a:fillRect/>
          </a:stretch>
        </p:blipFill>
        <p:spPr bwMode="auto">
          <a:xfrm>
            <a:off x="1043608" y="2564904"/>
            <a:ext cx="2232248" cy="3132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0" name="Picture 4" descr="http://newsinfo.iu.edu/pub/libs/images/usr/733_h.jpg"/>
          <p:cNvPicPr>
            <a:picLocks noChangeAspect="1" noChangeArrowheads="1"/>
          </p:cNvPicPr>
          <p:nvPr/>
        </p:nvPicPr>
        <p:blipFill>
          <a:blip r:embed="rId3" cstate="screen"/>
          <a:srcRect l="6595"/>
          <a:stretch>
            <a:fillRect/>
          </a:stretch>
        </p:blipFill>
        <p:spPr bwMode="auto">
          <a:xfrm>
            <a:off x="6012160" y="2564904"/>
            <a:ext cx="2039643" cy="3132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8" name="Picture 12" descr="http://danceviewtimes.com/images2006/Autumn/04/cinderella-1.jpg"/>
          <p:cNvPicPr>
            <a:picLocks noChangeAspect="1" noChangeArrowheads="1"/>
          </p:cNvPicPr>
          <p:nvPr/>
        </p:nvPicPr>
        <p:blipFill>
          <a:blip r:embed="rId4" cstate="screen"/>
          <a:srcRect r="4012"/>
          <a:stretch>
            <a:fillRect/>
          </a:stretch>
        </p:blipFill>
        <p:spPr bwMode="auto">
          <a:xfrm>
            <a:off x="3347864" y="2564904"/>
            <a:ext cx="2592288" cy="3132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4578" name="Picture 2" descr="Image by FlamingText.co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059832" y="836712"/>
            <a:ext cx="3075205" cy="972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043608" y="1772816"/>
            <a:ext cx="6984776" cy="576008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balet </a:t>
            </a:r>
            <a:r>
              <a:rPr lang="sk-SK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v troch </a:t>
            </a:r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dejstvách ♦ hudba: Sergej Prokofiev</a:t>
            </a: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>
            <a:hlinkClick r:id="rId7"/>
          </p:cNvPr>
          <p:cNvSpPr/>
          <p:nvPr/>
        </p:nvSpPr>
        <p:spPr>
          <a:xfrm>
            <a:off x="5148064" y="5589240"/>
            <a:ext cx="136815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cx.images-amazon.com/images/I/51Jr1dI0o5L._SL500_AA300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9570" y="2428868"/>
            <a:ext cx="3348000" cy="3348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76" name="Picture 4" descr="http://25.media.tumblr.com/cb3ed732c91f331e90f293bb9d05498f/tumblr_mg6etfVIsx1roi9ggo1_5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420888"/>
            <a:ext cx="2232000" cy="3348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7650" name="Picture 2" descr="Image by FlamingText.c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483768" y="836712"/>
            <a:ext cx="4183823" cy="972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043608" y="1772816"/>
            <a:ext cx="6984776" cy="504000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hudba: Maurice Ravel</a:t>
            </a: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>
            <a:hlinkClick r:id="rId6"/>
          </p:cNvPr>
          <p:cNvSpPr/>
          <p:nvPr/>
        </p:nvSpPr>
        <p:spPr>
          <a:xfrm>
            <a:off x="6660232" y="5229200"/>
            <a:ext cx="136815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lletwest.org/sites/default/files/imagecache/scale_300px/images/seasonperformances/alisonDeBona_rexTilton_Bolero_photoByJesseCoss_webResolu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420888"/>
            <a:ext cx="3348000" cy="3348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2" name="Picture 4" descr="http://media.tumblr.com/tumblr_lszurluEqN1qgxwp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420888"/>
            <a:ext cx="3354715" cy="3348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6626" name="Picture 2" descr="Image by FlamingText.c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419872" y="764704"/>
            <a:ext cx="2295525" cy="1095376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043608" y="1772816"/>
            <a:ext cx="6984776" cy="504000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hudba: Maurice Ravel</a:t>
            </a: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>
            <a:hlinkClick r:id="rId6"/>
          </p:cNvPr>
          <p:cNvSpPr/>
          <p:nvPr/>
        </p:nvSpPr>
        <p:spPr>
          <a:xfrm>
            <a:off x="4211960" y="5589240"/>
            <a:ext cx="136815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2WPcrNEPs6g/Tb2bbbYzZfI/AAAAAAAAAAk/izZtEqXMGeM/s1600/balet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1484784"/>
            <a:ext cx="2991840" cy="33120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 descr="Image by FlamingText.co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980728"/>
            <a:ext cx="2265492" cy="648000"/>
          </a:xfrm>
          <a:prstGeom prst="rect">
            <a:avLst/>
          </a:prstGeom>
          <a:noFill/>
        </p:spPr>
      </p:pic>
      <p:pic>
        <p:nvPicPr>
          <p:cNvPr id="17410" name="Picture 2" descr="Image by FlamingText.co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4581128"/>
            <a:ext cx="4232214" cy="1044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3203848" y="5733256"/>
            <a:ext cx="2736304" cy="216024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Mgr. Denisa Sviatková 2013</a:t>
            </a:r>
            <a:endParaRPr lang="sk-SK" sz="1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hlinkClick r:id="" action="ppaction://hlinkshowjump?jump=nextslide" highlightClick="1"/>
          </p:cNvPr>
          <p:cNvSpPr/>
          <p:nvPr/>
        </p:nvSpPr>
        <p:spPr>
          <a:xfrm>
            <a:off x="2339752" y="5229200"/>
            <a:ext cx="1116000" cy="324000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115616" y="3356992"/>
            <a:ext cx="3672408" cy="1152128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vznikol vo Francúzsku </a:t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počas vlády Ľudovíta XIV. (1643 – 1715) </a:t>
            </a:r>
          </a:p>
          <a:p>
            <a:pPr algn="ctr"/>
            <a:endParaRPr lang="sk-SK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115616" y="1196752"/>
            <a:ext cx="3672408" cy="1944216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balet je umelecký útvar, </a:t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ktorý zjednocuje hudbu, libreto, choreografiu, </a:t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scénu a kostýmy</a:t>
            </a: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0" name="Picture 8" descr="http://www.edumema.eu/2009/content/images/lide-zuk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1196752"/>
            <a:ext cx="3069757" cy="4572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d05.jxs.cz/169/436/4060cb5e11_77558763_o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1052736"/>
            <a:ext cx="3248396" cy="47880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1" descr="C:\Users\DENISA\Pictures\OPERETA_MUZIKAL_BALET\Chelsy-Swan_balet.jpg"/>
          <p:cNvPicPr>
            <a:picLocks noChangeAspect="1" noChangeArrowheads="1"/>
          </p:cNvPicPr>
          <p:nvPr/>
        </p:nvPicPr>
        <p:blipFill>
          <a:blip r:embed="rId3" cstate="screen"/>
          <a:srcRect t="1522" r="1982" b="1522"/>
          <a:stretch>
            <a:fillRect/>
          </a:stretch>
        </p:blipFill>
        <p:spPr bwMode="auto">
          <a:xfrm>
            <a:off x="2915816" y="1052736"/>
            <a:ext cx="3409409" cy="47880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" name="Picture 6" descr="http://img.karaoke-lyrics.net/img/artists/17118/balet-342215.jpg"/>
          <p:cNvPicPr>
            <a:picLocks noChangeAspect="1" noChangeArrowheads="1"/>
          </p:cNvPicPr>
          <p:nvPr/>
        </p:nvPicPr>
        <p:blipFill>
          <a:blip r:embed="rId4" cstate="screen"/>
          <a:srcRect l="22680"/>
          <a:stretch>
            <a:fillRect/>
          </a:stretch>
        </p:blipFill>
        <p:spPr bwMode="auto">
          <a:xfrm>
            <a:off x="2699792" y="1052736"/>
            <a:ext cx="3702097" cy="47880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2" descr="http://kulturissimo.cz/useruploads/images/redakce/2012/09/d_baletgala_lka_irina_perren.jpg"/>
          <p:cNvPicPr>
            <a:picLocks noChangeAspect="1" noChangeArrowheads="1"/>
          </p:cNvPicPr>
          <p:nvPr/>
        </p:nvPicPr>
        <p:blipFill>
          <a:blip r:embed="rId5" cstate="screen"/>
          <a:srcRect l="3360" r="10961"/>
          <a:stretch>
            <a:fillRect/>
          </a:stretch>
        </p:blipFill>
        <p:spPr bwMode="auto">
          <a:xfrm>
            <a:off x="2699792" y="1052736"/>
            <a:ext cx="3752104" cy="47880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Obdĺžnik 5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7" name="Picture 25" descr="http://www.noveljoy.com/image.jsp?bid=289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2420888"/>
            <a:ext cx="2961840" cy="2952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091" name="Picture 19" descr="http://nd01.jxs.cz/294/193/b6dc1ef238_38591985_o2.jpg"/>
          <p:cNvPicPr>
            <a:picLocks noChangeAspect="1" noChangeArrowheads="1"/>
          </p:cNvPicPr>
          <p:nvPr/>
        </p:nvPicPr>
        <p:blipFill>
          <a:blip r:embed="rId3" cstate="screen"/>
          <a:srcRect l="26045" r="26033"/>
          <a:stretch>
            <a:fillRect/>
          </a:stretch>
        </p:blipFill>
        <p:spPr bwMode="auto">
          <a:xfrm>
            <a:off x="6012160" y="2420888"/>
            <a:ext cx="2121980" cy="2952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4" name="Obdĺžnik 13"/>
          <p:cNvSpPr/>
          <p:nvPr/>
        </p:nvSpPr>
        <p:spPr>
          <a:xfrm>
            <a:off x="1043608" y="1700808"/>
            <a:ext cx="6984776" cy="504056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R</a:t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endParaRPr lang="sk-SK" dirty="0" smtClean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rozprávkový balet v dvoch dejstvách ♦ hudba: P. I. Čajkovskij</a:t>
            </a:r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9" name="Picture 17" descr="C:\Users\DENISA\Pictures\FOTKY_CVICENIA_A_NADPISY\Obrázok.pn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275856" y="836712"/>
            <a:ext cx="2573636" cy="972000"/>
          </a:xfrm>
          <a:prstGeom prst="rect">
            <a:avLst/>
          </a:prstGeom>
          <a:noFill/>
        </p:spPr>
      </p:pic>
      <p:sp>
        <p:nvSpPr>
          <p:cNvPr id="15" name="Obdĺžnik 14">
            <a:hlinkClick r:id="rId5"/>
          </p:cNvPr>
          <p:cNvSpPr/>
          <p:nvPr/>
        </p:nvSpPr>
        <p:spPr>
          <a:xfrm>
            <a:off x="2555776" y="5517232"/>
            <a:ext cx="2016224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DANCE OF THE MIRLITONS </a:t>
            </a:r>
            <a:endParaRPr lang="sk-SK" sz="105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ĺžnik 17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 19">
            <a:hlinkClick r:id="rId6"/>
          </p:cNvPr>
          <p:cNvSpPr/>
          <p:nvPr/>
        </p:nvSpPr>
        <p:spPr>
          <a:xfrm>
            <a:off x="971600" y="5517232"/>
            <a:ext cx="1512168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KVETINOVÝ VALČÍK</a:t>
            </a:r>
            <a:endParaRPr lang="sk-SK" sz="105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99" name="Picture 27" descr="http://www.miamicityballet.org/_img/poster_nutcracker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95936" y="2420888"/>
            <a:ext cx="1982965" cy="2952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Obdĺžnik 9">
            <a:hlinkClick r:id="rId8"/>
          </p:cNvPr>
          <p:cNvSpPr/>
          <p:nvPr/>
        </p:nvSpPr>
        <p:spPr>
          <a:xfrm>
            <a:off x="4644008" y="5517232"/>
            <a:ext cx="172819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TANEC CUKROVEJ VÍLY</a:t>
            </a:r>
            <a:endParaRPr lang="sk-SK" sz="105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>
            <a:hlinkClick r:id="rId9"/>
          </p:cNvPr>
          <p:cNvSpPr/>
          <p:nvPr/>
        </p:nvSpPr>
        <p:spPr>
          <a:xfrm>
            <a:off x="6444208" y="5517232"/>
            <a:ext cx="169969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GRAND PAS DE DEUX</a:t>
            </a:r>
            <a:endParaRPr lang="sk-SK" sz="105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1.bp.blogspot.com/-vKtwZTFTTbo/UBPb31YoJ2I/AAAAAAAAVoc/SdorUeyQQyw/s1600/190110104815--bristol_hippodrome_sleeping_beauty_russian_stae_ballet_siberi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2492896"/>
            <a:ext cx="4811026" cy="3204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7" name="Picture 9" descr="http://www.bbc.co.uk/bristol/content/images/2005/11/04/sleeping_beauty300_203x3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2492896"/>
            <a:ext cx="2168040" cy="3204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1" name="Picture 3" descr="Image by FlamingText.c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763688" y="836712"/>
            <a:ext cx="5637595" cy="1044000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1043608" y="1844824"/>
            <a:ext cx="6984776" cy="504000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endParaRPr lang="sk-SK" dirty="0" smtClean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baletná rozprávka pre deti a dospelých ♦ hudba: P. I. Čajkovskij</a:t>
            </a:r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>
            <a:hlinkClick r:id="rId6"/>
          </p:cNvPr>
          <p:cNvSpPr/>
          <p:nvPr/>
        </p:nvSpPr>
        <p:spPr>
          <a:xfrm>
            <a:off x="3059832" y="5517232"/>
            <a:ext cx="1224136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VALČÍK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anhassetlibrary.org/wp-content/uploads/swanlak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2420888"/>
            <a:ext cx="2322059" cy="3204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2" name="Picture 8" descr="http://balletnews.co.uk/wp-content/uploads/2011/03/SwanLake0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2420888"/>
            <a:ext cx="4802574" cy="3204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8" name="Picture 4" descr="Image by FlamingText.c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267744" y="764704"/>
            <a:ext cx="4648691" cy="972000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1043608" y="1700808"/>
            <a:ext cx="6984776" cy="504000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endParaRPr lang="sk-SK" dirty="0" smtClean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rozprávkový balet ♦ hudba: P. I. Čajkovskij</a:t>
            </a:r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0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</a:b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>
            <a:hlinkClick r:id="rId6"/>
          </p:cNvPr>
          <p:cNvSpPr/>
          <p:nvPr/>
        </p:nvSpPr>
        <p:spPr>
          <a:xfrm>
            <a:off x="4211960" y="5517232"/>
            <a:ext cx="1512168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VALČÍK 1. dejstvo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>
            <a:hlinkClick r:id="rId7"/>
          </p:cNvPr>
          <p:cNvSpPr/>
          <p:nvPr/>
        </p:nvSpPr>
        <p:spPr>
          <a:xfrm>
            <a:off x="5868144" y="5517232"/>
            <a:ext cx="136815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PAS DE DEUX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>
            <a:hlinkClick r:id="rId8"/>
          </p:cNvPr>
          <p:cNvSpPr/>
          <p:nvPr/>
        </p:nvSpPr>
        <p:spPr>
          <a:xfrm>
            <a:off x="2339752" y="5517232"/>
            <a:ext cx="172819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MLADÉ LABUTE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theballetbag.com/wp-content/uploads/2010/08/Spartacus-Vasiliev-by-Yelena-Fetisova.jpg"/>
          <p:cNvPicPr>
            <a:picLocks noChangeAspect="1" noChangeArrowheads="1"/>
          </p:cNvPicPr>
          <p:nvPr/>
        </p:nvPicPr>
        <p:blipFill>
          <a:blip r:embed="rId2" cstate="screen"/>
          <a:srcRect l="8338"/>
          <a:stretch>
            <a:fillRect/>
          </a:stretch>
        </p:blipFill>
        <p:spPr bwMode="auto">
          <a:xfrm>
            <a:off x="3563888" y="2420888"/>
            <a:ext cx="4599781" cy="3312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46" name="Picture 6" descr="http://www.ewgbooks.com.tw/%E6%8E%A8%E8%96%A6%E6%9B%B8%E5%B0%88%E5%8D%80/%E8%88%9E%E8%B9%88%E9%A1%9E/%E8%88%9E%E8%B9%88%E6%9B%B8%E7%B1%8D%E5%9C%96%E6%AA%94/006%20The%20Authorized%20Bolshoi%20Ballet%20Book%20of%20Spartac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420888"/>
            <a:ext cx="2432459" cy="3312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9460" name="Picture 4" descr="Image by FlamingText.c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771800" y="764704"/>
            <a:ext cx="3549597" cy="1044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043608" y="1772816"/>
            <a:ext cx="6984776" cy="504000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hudba: Aram Chačaturjan </a:t>
            </a: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>
            <a:hlinkClick r:id="rId6"/>
          </p:cNvPr>
          <p:cNvSpPr/>
          <p:nvPr/>
        </p:nvSpPr>
        <p:spPr>
          <a:xfrm>
            <a:off x="2843808" y="5589240"/>
            <a:ext cx="136815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achadurianlit1.files.wordpress.com/2010/08/gayan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420888"/>
            <a:ext cx="2427554" cy="3348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" name="Picture 2" descr="http://www.oiphotography.com/blog/080821/images/image02.jpg"/>
          <p:cNvPicPr>
            <a:picLocks noChangeAspect="1" noChangeArrowheads="1"/>
          </p:cNvPicPr>
          <p:nvPr/>
        </p:nvPicPr>
        <p:blipFill>
          <a:blip r:embed="rId3" cstate="screen"/>
          <a:srcRect l="5222" b="8091"/>
          <a:stretch>
            <a:fillRect/>
          </a:stretch>
        </p:blipFill>
        <p:spPr bwMode="auto">
          <a:xfrm>
            <a:off x="1403648" y="2420888"/>
            <a:ext cx="2762019" cy="3348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2530" name="Picture 2" descr="Image by FlamingText.c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563888" y="836712"/>
            <a:ext cx="2002223" cy="936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043608" y="1700808"/>
            <a:ext cx="6984776" cy="504000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hudba: Aram Chačaturjan </a:t>
            </a: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>
            <a:hlinkClick r:id="rId6"/>
          </p:cNvPr>
          <p:cNvSpPr/>
          <p:nvPr/>
        </p:nvSpPr>
        <p:spPr>
          <a:xfrm>
            <a:off x="4572000" y="5589240"/>
            <a:ext cx="2664296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UKÁŽKA – ŠABĽOVÝ TANEC</a:t>
            </a:r>
            <a:endParaRPr lang="sk-SK" sz="11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londondance.com/files/images/applicationfiles/1603.3986.RB_Firebird12/800x600.fi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348880"/>
            <a:ext cx="2542200" cy="3420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200" name="Picture 8" descr="http://1.bp.blogspot.com/_vodXaOWGONU/TEC56ga4tjI/AAAAAAAAA-k/5rQLG_odQyQ/s1600/balletsanjose_firebird1we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2348880"/>
            <a:ext cx="4130438" cy="3420000"/>
          </a:xfrm>
          <a:prstGeom prst="rect">
            <a:avLst/>
          </a:prstGeom>
          <a:noFill/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1506" name="Picture 2" descr="Image by FlamingText.c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627784" y="836712"/>
            <a:ext cx="3939335" cy="936000"/>
          </a:xfrm>
          <a:prstGeom prst="rect">
            <a:avLst/>
          </a:prstGeom>
          <a:noFill/>
        </p:spPr>
      </p:pic>
      <p:sp>
        <p:nvSpPr>
          <p:cNvPr id="4" name="Obdĺžnik 3">
            <a:hlinkClick r:id="" action="ppaction://hlinkshowjump?jump=nextslide" highlightClick="1"/>
          </p:cNvPr>
          <p:cNvSpPr/>
          <p:nvPr/>
        </p:nvSpPr>
        <p:spPr>
          <a:xfrm>
            <a:off x="7524328" y="5949280"/>
            <a:ext cx="1116000" cy="324000"/>
          </a:xfrm>
          <a:prstGeom prst="rect">
            <a:avLst/>
          </a:prstGeom>
          <a:solidFill>
            <a:srgbClr val="293B51"/>
          </a:solidFill>
          <a:ln w="38100">
            <a:solidFill>
              <a:srgbClr val="293B5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ĎALEJ</a:t>
            </a:r>
            <a:endParaRPr lang="sk-SK" sz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>
            <a:hlinkClick r:id="rId6"/>
          </p:cNvPr>
          <p:cNvSpPr/>
          <p:nvPr/>
        </p:nvSpPr>
        <p:spPr>
          <a:xfrm>
            <a:off x="2843808" y="5589240"/>
            <a:ext cx="1368152" cy="288032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UKÁŽKA</a:t>
            </a:r>
            <a:endParaRPr lang="sk-SK" sz="12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43608" y="1700808"/>
            <a:ext cx="6984776" cy="504000"/>
          </a:xfrm>
          <a:prstGeom prst="rect">
            <a:avLst/>
          </a:prstGeom>
          <a:solidFill>
            <a:srgbClr val="D0CBE3"/>
          </a:solidFill>
          <a:ln w="38100">
            <a:solidFill>
              <a:srgbClr val="D8D4E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293B51"/>
                </a:solidFill>
                <a:latin typeface="Arial" pitchFamily="34" charset="0"/>
                <a:cs typeface="Arial" pitchFamily="34" charset="0"/>
              </a:rPr>
              <a:t>hudba: Igor Stravinskij</a:t>
            </a:r>
            <a:endParaRPr lang="sk-SK" sz="2000" dirty="0">
              <a:solidFill>
                <a:srgbClr val="293B5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137</Words>
  <Application>Microsoft Office PowerPoint</Application>
  <PresentationFormat>Prezentácia na obrazovke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DENISA</dc:creator>
  <cp:lastModifiedBy>DENISA</cp:lastModifiedBy>
  <cp:revision>116</cp:revision>
  <dcterms:created xsi:type="dcterms:W3CDTF">2013-05-26T17:27:40Z</dcterms:created>
  <dcterms:modified xsi:type="dcterms:W3CDTF">2013-06-03T17:54:08Z</dcterms:modified>
</cp:coreProperties>
</file>