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8ycOFvIYgEXyleHDqHygnQ==" hashData="IK4jGraCBs7FqwB+kGhhkieeKp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639"/>
    <a:srgbClr val="ECAF18"/>
    <a:srgbClr val="120E2C"/>
    <a:srgbClr val="1E15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AF74D-92BF-405F-8A5D-2C7ACB49D338}" type="datetimeFigureOut">
              <a:rPr lang="sk-SK" smtClean="0"/>
              <a:t>29. 8. 2011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27A80-2B7E-4413-BCD0-D3A6AD37079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l.cooltext.com/d.php?renderid=554351639&amp;extension=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r24.cooltext.com/d.php?renderid=554350956&amp;extension=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r25.cooltext.com/d.php?renderid=554351409&amp;extension=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ál 19"/>
          <p:cNvSpPr/>
          <p:nvPr/>
        </p:nvSpPr>
        <p:spPr>
          <a:xfrm>
            <a:off x="1691680" y="4437112"/>
            <a:ext cx="6120680" cy="1850504"/>
          </a:xfrm>
          <a:prstGeom prst="ellipse">
            <a:avLst/>
          </a:prstGeom>
          <a:solidFill>
            <a:srgbClr val="E3B639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755576" y="836712"/>
            <a:ext cx="7632848" cy="1008112"/>
          </a:xfrm>
          <a:prstGeom prst="rect">
            <a:avLst/>
          </a:prstGeom>
          <a:solidFill>
            <a:srgbClr val="4070AA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cl.cooltext.com/rendered/cooltext554351639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043608" y="1124744"/>
            <a:ext cx="6978453" cy="540000"/>
          </a:xfrm>
          <a:prstGeom prst="rect">
            <a:avLst/>
          </a:prstGeom>
          <a:noFill/>
        </p:spPr>
      </p:pic>
      <p:pic>
        <p:nvPicPr>
          <p:cNvPr id="8" name="Obrázok 7" descr="cimba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4725144"/>
            <a:ext cx="2212209" cy="1656000"/>
          </a:xfrm>
          <a:prstGeom prst="rect">
            <a:avLst/>
          </a:prstGeom>
        </p:spPr>
      </p:pic>
      <p:pic>
        <p:nvPicPr>
          <p:cNvPr id="16" name="Obrázok 15" descr="rapkac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24128" y="4941168"/>
            <a:ext cx="1118721" cy="936000"/>
          </a:xfrm>
          <a:prstGeom prst="rect">
            <a:avLst/>
          </a:prstGeom>
        </p:spPr>
      </p:pic>
      <p:pic>
        <p:nvPicPr>
          <p:cNvPr id="17" name="Obrázok 16" descr="v_dusan_holik_pistalka_dvojacka_1169918917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2" y="5013176"/>
            <a:ext cx="1228415" cy="900000"/>
          </a:xfrm>
          <a:prstGeom prst="rect">
            <a:avLst/>
          </a:prstGeom>
        </p:spPr>
      </p:pic>
      <p:sp>
        <p:nvSpPr>
          <p:cNvPr id="19" name="Obdĺžnik 18"/>
          <p:cNvSpPr/>
          <p:nvPr/>
        </p:nvSpPr>
        <p:spPr>
          <a:xfrm>
            <a:off x="683568" y="2348880"/>
            <a:ext cx="7704856" cy="1224136"/>
          </a:xfrm>
          <a:prstGeom prst="rect">
            <a:avLst/>
          </a:prstGeom>
          <a:solidFill>
            <a:srgbClr val="4070AA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BLUDISKO</a:t>
            </a: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POSTUPUJ PO SLOVENSKÝCH ĽUDOVÝCH</a:t>
            </a:r>
            <a:b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HUDOBNÝCH NÁSTROJOCH.</a:t>
            </a:r>
          </a:p>
          <a:p>
            <a:pPr algn="ctr"/>
            <a:r>
              <a:rPr lang="sk-SK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SMER POSTUPU</a:t>
            </a: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VPRAVO, VĽAVO, HORE, DOLE.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ývojový diagram: spojnica 5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11960" y="1772816"/>
            <a:ext cx="684000" cy="684000"/>
          </a:xfrm>
          <a:prstGeom prst="flowChartConnector">
            <a:avLst/>
          </a:prstGeom>
          <a:solidFill>
            <a:srgbClr val="ECAF18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27584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ŠTART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339752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gajdy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3851920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rapkáč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5364088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gong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6876256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viola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827584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hoboj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2339752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gitara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851920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fujara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364088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ostrohy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876256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827584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balalajka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339752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činely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851920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klarinet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364088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heligónka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6876256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cimbal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827584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harfa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2339752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klavír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3851920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lesný roh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5364088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kastanety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6876256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ozembuch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827584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fagot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ĺžnik 22"/>
          <p:cNvSpPr/>
          <p:nvPr/>
        </p:nvSpPr>
        <p:spPr>
          <a:xfrm>
            <a:off x="2339752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saxofón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dĺžnik 23"/>
          <p:cNvSpPr/>
          <p:nvPr/>
        </p:nvSpPr>
        <p:spPr>
          <a:xfrm>
            <a:off x="3851920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ujara trombita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5364088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frndžadlo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6876256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pastierska píšťala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dĺžnik 26"/>
          <p:cNvSpPr/>
          <p:nvPr/>
        </p:nvSpPr>
        <p:spPr>
          <a:xfrm>
            <a:off x="827584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trúbka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dĺžnik 27"/>
          <p:cNvSpPr/>
          <p:nvPr/>
        </p:nvSpPr>
        <p:spPr>
          <a:xfrm>
            <a:off x="2339752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zvonkohra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3851920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ninera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Obdĺžnik 29"/>
          <p:cNvSpPr/>
          <p:nvPr/>
        </p:nvSpPr>
        <p:spPr>
          <a:xfrm>
            <a:off x="5364088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tympany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6876256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violončelo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Obdĺžnik 31"/>
          <p:cNvSpPr/>
          <p:nvPr/>
        </p:nvSpPr>
        <p:spPr>
          <a:xfrm>
            <a:off x="827584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pozauna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bdĺžnik 32"/>
          <p:cNvSpPr/>
          <p:nvPr/>
        </p:nvSpPr>
        <p:spPr>
          <a:xfrm>
            <a:off x="2339752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pikola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bdĺžnik 33"/>
          <p:cNvSpPr/>
          <p:nvPr/>
        </p:nvSpPr>
        <p:spPr>
          <a:xfrm>
            <a:off x="3851920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liaty zvonec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dĺžnik 34"/>
          <p:cNvSpPr/>
          <p:nvPr/>
        </p:nvSpPr>
        <p:spPr>
          <a:xfrm>
            <a:off x="5364088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píšťala koncovka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dĺžnik 35"/>
          <p:cNvSpPr/>
          <p:nvPr/>
        </p:nvSpPr>
        <p:spPr>
          <a:xfrm>
            <a:off x="6876256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CIEĽ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Vývojový diagram: spojnica 39">
            <a:hlinkClick r:id="" action="ppaction://hlinkshowjump?jump=nextslide" highlightClick="1"/>
          </p:cNvPr>
          <p:cNvSpPr>
            <a:spLocks/>
          </p:cNvSpPr>
          <p:nvPr/>
        </p:nvSpPr>
        <p:spPr>
          <a:xfrm>
            <a:off x="7308304" y="5661248"/>
            <a:ext cx="576000" cy="576000"/>
          </a:xfrm>
          <a:prstGeom prst="flowChartConnector">
            <a:avLst/>
          </a:prstGeom>
          <a:solidFill>
            <a:srgbClr val="ECAF18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124" name="Picture 28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6672"/>
            <a:ext cx="1688729" cy="648000"/>
          </a:xfrm>
          <a:prstGeom prst="rect">
            <a:avLst/>
          </a:prstGeom>
          <a:noFill/>
        </p:spPr>
      </p:pic>
      <p:pic>
        <p:nvPicPr>
          <p:cNvPr id="59" name="Obrázok 58" descr="plechovy_zvone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3" y="548680"/>
            <a:ext cx="1154512" cy="504000"/>
          </a:xfrm>
          <a:prstGeom prst="rect">
            <a:avLst/>
          </a:prstGeom>
        </p:spPr>
      </p:pic>
      <p:pic>
        <p:nvPicPr>
          <p:cNvPr id="60" name="Obrázok 59" descr="plechovy_zvone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80112" y="548680"/>
            <a:ext cx="1154512" cy="5040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827584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ŠTART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2339752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plechový zvonec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851920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rapkáč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364088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citara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876256" y="11967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gitara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827584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klavír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2339752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lýra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3851920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trúbka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5364088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korýtkové husle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6876256" y="19168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fagot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827584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čembalo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2339752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tuba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3851920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tamburína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5364088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klepáč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6876256" y="263691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bendžo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827584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violončelo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2339752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pastiersky roh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ĺžnik 22"/>
          <p:cNvSpPr/>
          <p:nvPr/>
        </p:nvSpPr>
        <p:spPr>
          <a:xfrm>
            <a:off x="3851920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píšťala dvojačka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dĺžnik 23"/>
          <p:cNvSpPr/>
          <p:nvPr/>
        </p:nvSpPr>
        <p:spPr>
          <a:xfrm>
            <a:off x="5364088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okarína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6876256" y="335699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harfa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827584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lutna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dĺžnik 26"/>
          <p:cNvSpPr/>
          <p:nvPr/>
        </p:nvSpPr>
        <p:spPr>
          <a:xfrm>
            <a:off x="2339752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cimbal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dĺžnik 27"/>
          <p:cNvSpPr/>
          <p:nvPr/>
        </p:nvSpPr>
        <p:spPr>
          <a:xfrm>
            <a:off x="3851920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pozauna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5364088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mandolína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Obdĺžnik 29"/>
          <p:cNvSpPr/>
          <p:nvPr/>
        </p:nvSpPr>
        <p:spPr>
          <a:xfrm>
            <a:off x="6876256" y="407707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akordeón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827584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klarinet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Obdĺžnik 31"/>
          <p:cNvSpPr/>
          <p:nvPr/>
        </p:nvSpPr>
        <p:spPr>
          <a:xfrm>
            <a:off x="2339752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roľničky (krahulce)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bdĺžnik 32"/>
          <p:cNvSpPr/>
          <p:nvPr/>
        </p:nvSpPr>
        <p:spPr>
          <a:xfrm>
            <a:off x="3851920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fujara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bdĺžnik 33"/>
          <p:cNvSpPr/>
          <p:nvPr/>
        </p:nvSpPr>
        <p:spPr>
          <a:xfrm>
            <a:off x="5364088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gajdy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dĺžnik 34"/>
          <p:cNvSpPr/>
          <p:nvPr/>
        </p:nvSpPr>
        <p:spPr>
          <a:xfrm>
            <a:off x="6876256" y="479715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drumbľa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dĺžnik 35"/>
          <p:cNvSpPr/>
          <p:nvPr/>
        </p:nvSpPr>
        <p:spPr>
          <a:xfrm>
            <a:off x="827584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anglický roh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bdĺžnik 36"/>
          <p:cNvSpPr/>
          <p:nvPr/>
        </p:nvSpPr>
        <p:spPr>
          <a:xfrm>
            <a:off x="2339752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saxofón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3851920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hoboj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Obdĺžnik 38"/>
          <p:cNvSpPr/>
          <p:nvPr/>
        </p:nvSpPr>
        <p:spPr>
          <a:xfrm>
            <a:off x="5364088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bdĺžnik 39"/>
          <p:cNvSpPr/>
          <p:nvPr/>
        </p:nvSpPr>
        <p:spPr>
          <a:xfrm>
            <a:off x="6876256" y="5517232"/>
            <a:ext cx="1440160" cy="648072"/>
          </a:xfrm>
          <a:prstGeom prst="rect">
            <a:avLst/>
          </a:prstGeom>
          <a:solidFill>
            <a:srgbClr val="4070AA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CIEĽ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4" name="Picture 12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6672"/>
            <a:ext cx="1721457" cy="648000"/>
          </a:xfrm>
          <a:prstGeom prst="rect">
            <a:avLst/>
          </a:prstGeom>
          <a:noFill/>
        </p:spPr>
      </p:pic>
      <p:sp>
        <p:nvSpPr>
          <p:cNvPr id="45" name="Vývojový diagram: spojnica 44">
            <a:hlinkClick r:id="" action="ppaction://hlinkshowjump?jump=nextslide" highlightClick="1"/>
          </p:cNvPr>
          <p:cNvSpPr>
            <a:spLocks/>
          </p:cNvSpPr>
          <p:nvPr/>
        </p:nvSpPr>
        <p:spPr>
          <a:xfrm>
            <a:off x="7308304" y="5661248"/>
            <a:ext cx="576000" cy="576000"/>
          </a:xfrm>
          <a:prstGeom prst="flowChartConnector">
            <a:avLst/>
          </a:prstGeom>
          <a:solidFill>
            <a:srgbClr val="ECAF18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6" name="Obrázok 45" descr="plechovy_zvone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3" y="548680"/>
            <a:ext cx="1154512" cy="504000"/>
          </a:xfrm>
          <a:prstGeom prst="rect">
            <a:avLst/>
          </a:prstGeom>
        </p:spPr>
      </p:pic>
      <p:pic>
        <p:nvPicPr>
          <p:cNvPr id="47" name="Obrázok 46" descr="plechovy_zvone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80112" y="548680"/>
            <a:ext cx="1154512" cy="5040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4242E"/>
                                      </p:to>
                                    </p:animClr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5" grpId="0"/>
      <p:bldP spid="26" grpId="0"/>
      <p:bldP spid="28" grpId="0"/>
      <p:bldP spid="29" grpId="0"/>
      <p:bldP spid="30" grpId="0"/>
      <p:bldP spid="31" grpId="0"/>
      <p:bldP spid="36" grpId="0"/>
      <p:bldP spid="37" grpId="0"/>
      <p:bldP spid="38" grpId="0"/>
      <p:bldP spid="39" grpId="0"/>
      <p:bldP spid="40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987824" y="4149080"/>
            <a:ext cx="2952328" cy="1008112"/>
          </a:xfrm>
          <a:prstGeom prst="rect">
            <a:avLst/>
          </a:prstGeom>
          <a:solidFill>
            <a:srgbClr val="4070AA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987824" y="5301208"/>
            <a:ext cx="2952328" cy="648072"/>
          </a:xfrm>
          <a:prstGeom prst="rect">
            <a:avLst/>
          </a:prstGeom>
          <a:solidFill>
            <a:srgbClr val="4070AA"/>
          </a:solidFill>
          <a:ln w="889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r24.cooltext.com/rendered/cooltext554350956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365104"/>
            <a:ext cx="1743075" cy="600076"/>
          </a:xfrm>
          <a:prstGeom prst="rect">
            <a:avLst/>
          </a:prstGeom>
          <a:noFill/>
        </p:spPr>
      </p:pic>
      <p:pic>
        <p:nvPicPr>
          <p:cNvPr id="1028" name="Picture 4" descr="http://r25.cooltext.com/rendered/cooltext554351409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5517232"/>
            <a:ext cx="2649228" cy="25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89</Words>
  <Application>Microsoft Office PowerPoint</Application>
  <PresentationFormat>Prezentácia na obrazovke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Sviatková</dc:creator>
  <cp:lastModifiedBy>Sviatková</cp:lastModifiedBy>
  <cp:revision>39</cp:revision>
  <dcterms:created xsi:type="dcterms:W3CDTF">2011-08-29T12:45:13Z</dcterms:created>
  <dcterms:modified xsi:type="dcterms:W3CDTF">2011-08-29T16:38:30Z</dcterms:modified>
</cp:coreProperties>
</file>