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57" r:id="rId5"/>
    <p:sldId id="274" r:id="rId6"/>
    <p:sldId id="259" r:id="rId7"/>
    <p:sldId id="277" r:id="rId8"/>
    <p:sldId id="266" r:id="rId9"/>
    <p:sldId id="278" r:id="rId10"/>
    <p:sldId id="260" r:id="rId11"/>
    <p:sldId id="279" r:id="rId12"/>
    <p:sldId id="265" r:id="rId13"/>
    <p:sldId id="280" r:id="rId14"/>
    <p:sldId id="262" r:id="rId15"/>
    <p:sldId id="281" r:id="rId16"/>
    <p:sldId id="264" r:id="rId17"/>
    <p:sldId id="282" r:id="rId18"/>
    <p:sldId id="261" r:id="rId19"/>
    <p:sldId id="272" r:id="rId20"/>
    <p:sldId id="267" r:id="rId21"/>
    <p:sldId id="273" r:id="rId22"/>
    <p:sldId id="268" r:id="rId23"/>
    <p:sldId id="283" r:id="rId24"/>
    <p:sldId id="269" r:id="rId25"/>
    <p:sldId id="275" r:id="rId26"/>
    <p:sldId id="270" r:id="rId27"/>
    <p:sldId id="284" r:id="rId28"/>
    <p:sldId id="271" r:id="rId29"/>
    <p:sldId id="285" r:id="rId30"/>
    <p:sldId id="286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aCLy8TkWe2F3AbhBqzXbA==" hashData="pwz59Idyjil8SY7LebxUAcCJf3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3B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9EAA-B766-4534-A86E-8553606052F4}" type="datetimeFigureOut">
              <a:rPr lang="sk-SK" smtClean="0"/>
              <a:pPr/>
              <a:t>27. 8. 2012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5233-226A-4054-A9E6-FBE971DCBA2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GrNb-8v7jUs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QNjCegwVRv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UoWAKReH63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6dlkeZcxY6s&amp;feature=relat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pload.wikimedia.org/wikipedia/commons/1/18/ALAGNA-24x30-2004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eKJ_mMH4lM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_N3OrmFIszU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1zUpWlugqlc&amp;feature=relat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nVUHHW1tJ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9/96/Enrico_Caruso_II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IAYxfkzwTHY&amp;feature=endscree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vawnfrv7n7I&amp;feature=relat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XM3cfadFzgc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Ww8pyEnAD-w&amp;feature=relat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e0xVJY2bW3o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c_GRSppaSZ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-wzK1kEvVZM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hsus5M3VFtk&amp;feature=relat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NiquCFGZWH0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GPR6PJ1qka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lucywho.com/enrico-caruso-photo-gallery-c12045835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://www.youtube.com/watch?v=K4fUAVcXeiQ&amp;feature=related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tqSmfsw2Edo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DDvuD7XnGWM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2RdJmqLrsb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bPvAQxZsgpQ&amp;feature=related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Fh2Vh8jwyQA&amp;feature=relat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Rendered Image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979712" y="1484784"/>
            <a:ext cx="5214311" cy="1440000"/>
          </a:xfrm>
          <a:prstGeom prst="rect">
            <a:avLst/>
          </a:prstGeom>
          <a:noFill/>
        </p:spPr>
      </p:pic>
      <p:sp>
        <p:nvSpPr>
          <p:cNvPr id="10" name="Šípka doprava 9">
            <a:hlinkClick r:id="" action="ppaction://hlinkshowjump?jump=nextslide" highlightClick="1"/>
          </p:cNvPr>
          <p:cNvSpPr/>
          <p:nvPr/>
        </p:nvSpPr>
        <p:spPr>
          <a:xfrm>
            <a:off x="4283968" y="3068960"/>
            <a:ext cx="720000" cy="61200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907704" y="1484784"/>
            <a:ext cx="5334000" cy="752476"/>
          </a:xfrm>
          <a:prstGeom prst="rect">
            <a:avLst/>
          </a:prstGeom>
          <a:noFill/>
        </p:spPr>
      </p:pic>
      <p:pic>
        <p:nvPicPr>
          <p:cNvPr id="5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http://www.revistasculturales.com/xrevistas/xupload/32423c2a359c820_carreras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2492896"/>
            <a:ext cx="3187072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Obrázok 7" descr="http://www.smh.com.au/ffximage/2007/10/14/josecarreras_narrowweb__300x527,0.jpg"/>
          <p:cNvPicPr>
            <a:picLocks noChangeAspect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>
            <a:off x="5292080" y="2492896"/>
            <a:ext cx="2016224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907704" y="1196752"/>
            <a:ext cx="5334000" cy="752476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572000" y="2060848"/>
            <a:ext cx="3240360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Známy španielsky operný spevák (tenorista). Preslávil sa interpretáciami diel Verdiho a Pucciniho. Slávu získal vďaka svojej účasti </a:t>
            </a:r>
            <a:r>
              <a:rPr lang="cs-CZ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mezi „Los Tres Tenores“ spoločne s Plácidom Domingom a Lucianom Pavarottim.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http://www1.sk-static.com/images/media/img/col4/20100330-103901-8808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060848"/>
            <a:ext cx="2940128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2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5072074"/>
            <a:ext cx="898857" cy="468000"/>
          </a:xfrm>
          <a:prstGeom prst="rect">
            <a:avLst/>
          </a:prstGeom>
          <a:noFill/>
        </p:spPr>
      </p:pic>
      <p:pic>
        <p:nvPicPr>
          <p:cNvPr id="5123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835696" y="1484784"/>
            <a:ext cx="5514975" cy="752476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532" name="Picture 4" descr="http://www.skmagazine.eu/upload/images/20090126104536_peter_dvorsky_1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2195736" y="2420888"/>
            <a:ext cx="2323835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2534" name="Picture 6" descr="http://i.sme.sk/cdata/0/54/5400850/Peter_Dvorsky_TASR-r450_res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</a:blip>
          <a:srcRect/>
          <a:stretch>
            <a:fillRect/>
          </a:stretch>
        </p:blipFill>
        <p:spPr bwMode="auto">
          <a:xfrm flipH="1">
            <a:off x="4788024" y="2420888"/>
            <a:ext cx="2304256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923928" y="2060848"/>
            <a:ext cx="3888432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Slovenský operný spevák (tenorista).  Od roku 1977 vystupuje na najpoprednejších operných scénach – Veľké divadlo v Moskve, Štátna opera vo Viedni, milánska La Scala, londýnska Covent  Garden, divadlo vo Florencii, Metropolitná opera v New Yorku, Aréna vo Verone...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ok 2" descr="http://www.patriot.sk/wp-content/uploads/2011/09/dvorsky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060848"/>
            <a:ext cx="230618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Rendered Image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1835696" y="1196752"/>
            <a:ext cx="5514975" cy="752476"/>
          </a:xfrm>
          <a:prstGeom prst="rect">
            <a:avLst/>
          </a:prstGeom>
          <a:noFill/>
        </p:spPr>
      </p:pic>
      <p:sp>
        <p:nvSpPr>
          <p:cNvPr id="5" name="Šípka doprava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146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5072074"/>
            <a:ext cx="898857" cy="468000"/>
          </a:xfrm>
          <a:prstGeom prst="rect">
            <a:avLst/>
          </a:prstGeom>
          <a:noFill/>
        </p:spPr>
      </p:pic>
      <p:pic>
        <p:nvPicPr>
          <p:cNvPr id="6147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úbor:ALAGNA-24x30-2004b.jpg">
            <a:hlinkClick r:id="rId2"/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348880"/>
            <a:ext cx="265932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Obrázok 2" descr="http://userserve-ak.last.fm/serve/_/47705123/Roberto+Alagna+alagna_roberto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2348880"/>
            <a:ext cx="2373697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0" name="Picture 2" descr="Rendered Image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1619672" y="1484784"/>
            <a:ext cx="5981700" cy="609600"/>
          </a:xfrm>
          <a:prstGeom prst="rect">
            <a:avLst/>
          </a:prstGeom>
          <a:noFill/>
        </p:spPr>
      </p:pic>
      <p:pic>
        <p:nvPicPr>
          <p:cNvPr id="5" name="Picture 12" descr="Rendered Image"/>
          <p:cNvPicPr>
            <a:picLocks noChangeAspect="1" noChangeArrowheads="1"/>
          </p:cNvPicPr>
          <p:nvPr/>
        </p:nvPicPr>
        <p:blipFill>
          <a:blip r:embed="rId6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16016" y="2060848"/>
            <a:ext cx="259228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Francúzsky operný tenorista sicílskeho pôvodu. Od spievania v parížskych kabaretoch prešiel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 opernému spevu.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619672" y="1268760"/>
            <a:ext cx="5981700" cy="6096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http://a0.twimg.com/profile_images/2050229139/SERIE_9-_132_actuel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060848"/>
            <a:ext cx="2372198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170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72132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img.topky.sk/635px/1088091.jpg/PR-Lawrence-Brownle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2420888"/>
            <a:ext cx="4236588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Obrázok 2" descr="http://www.lawrencebrownlee.com/images/2011/side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2420888"/>
            <a:ext cx="1951861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554" name="Picture 2" descr="Rendered Image"/>
          <p:cNvPicPr>
            <a:picLocks noChangeAspect="1" noChangeArrowheads="1"/>
          </p:cNvPicPr>
          <p:nvPr/>
        </p:nvPicPr>
        <p:blipFill>
          <a:blip r:embed="rId4" cstate="screen">
            <a:lum contrast="30000"/>
          </a:blip>
          <a:srcRect/>
          <a:stretch>
            <a:fillRect/>
          </a:stretch>
        </p:blipFill>
        <p:spPr bwMode="auto">
          <a:xfrm>
            <a:off x="1403648" y="1556792"/>
            <a:ext cx="6313837" cy="540000"/>
          </a:xfrm>
          <a:prstGeom prst="rect">
            <a:avLst/>
          </a:prstGeom>
          <a:noFill/>
        </p:spPr>
      </p:pic>
      <p:pic>
        <p:nvPicPr>
          <p:cNvPr id="5" name="Picture 12" descr="Rendered Image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644008" y="2060848"/>
            <a:ext cx="2808312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Americký tenorista. Dnes patrí spolu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 J. D. Flórezom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medzi najžiadanejších bel canto tenorov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 svete. 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03648" y="1340768"/>
            <a:ext cx="6313837" cy="5400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http://www.musicalcriticism.com/interviews/brownlee-2-1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979712" y="2060848"/>
            <a:ext cx="2356976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194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5072074"/>
            <a:ext cx="898857" cy="468000"/>
          </a:xfrm>
          <a:prstGeom prst="rect">
            <a:avLst/>
          </a:prstGeom>
          <a:noFill/>
        </p:spPr>
      </p:pic>
      <p:pic>
        <p:nvPicPr>
          <p:cNvPr id="8195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619672" y="1628800"/>
            <a:ext cx="5705475" cy="619126"/>
          </a:xfrm>
          <a:prstGeom prst="rect">
            <a:avLst/>
          </a:prstGeom>
          <a:noFill/>
        </p:spPr>
      </p:pic>
      <p:pic>
        <p:nvPicPr>
          <p:cNvPr id="5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Obrázok 6" descr="http://www.allgoodseats.com/images/andrea-bocelli.jpg"/>
          <p:cNvPicPr>
            <a:picLocks noChangeAspect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1547664" y="2420888"/>
            <a:ext cx="307584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Obrázok 7" descr="http://worldtourdates.info/wp-content/uploads/2011/03/AndreaBocelli.jpg"/>
          <p:cNvPicPr>
            <a:picLocks noChangeAspect="1"/>
          </p:cNvPicPr>
          <p:nvPr/>
        </p:nvPicPr>
        <p:blipFill>
          <a:blip r:embed="rId5" cstate="screen">
            <a:lum/>
          </a:blip>
          <a:srcRect/>
          <a:stretch>
            <a:fillRect/>
          </a:stretch>
        </p:blipFill>
        <p:spPr bwMode="auto">
          <a:xfrm flipH="1">
            <a:off x="4932040" y="2420888"/>
            <a:ext cx="2700693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4860032" y="2060848"/>
            <a:ext cx="295232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Taliansky tenorista.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Patrí k najslávnejších talianskym spevákom súčasnosti. V roku 2010 bolo jeho meno umiestnené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 hollywoodsky chodník slávy ako ocenenie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 hudobný prínos.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691680" y="1268760"/>
            <a:ext cx="5705475" cy="619126"/>
          </a:xfrm>
          <a:prstGeom prst="rect">
            <a:avLst/>
          </a:prstGeom>
          <a:noFill/>
        </p:spPr>
      </p:pic>
      <p:pic>
        <p:nvPicPr>
          <p:cNvPr id="6" name="Obrázok 5" descr="http://1.bp.blogspot.com/_405fqNuNy8A/TQ31-jhTIRI/AAAAAAAACnE/ASgCneD1j8I/s400/andrea_bocelli_1523-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2060848"/>
            <a:ext cx="3213813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Šípka doprava 6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218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úbor:Enrico Caruso II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2411760" y="2420888"/>
            <a:ext cx="226950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Obrázok 2" descr="http://www.abmusica.com/images/Trovatore/TrovatoreManricoCaruso.JPG"/>
          <p:cNvPicPr>
            <a:picLocks noChangeAspect="1"/>
          </p:cNvPicPr>
          <p:nvPr/>
        </p:nvPicPr>
        <p:blipFill>
          <a:blip r:embed="rId4" cstate="screen">
            <a:grayscl/>
            <a:lum bright="-20000" contrast="10000"/>
          </a:blip>
          <a:srcRect/>
          <a:stretch>
            <a:fillRect/>
          </a:stretch>
        </p:blipFill>
        <p:spPr bwMode="auto">
          <a:xfrm>
            <a:off x="4860032" y="2420888"/>
            <a:ext cx="2037744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148" name="Picture 4" descr="Rendered Image"/>
          <p:cNvPicPr>
            <a:picLocks noChangeAspect="1" noChangeArrowheads="1"/>
          </p:cNvPicPr>
          <p:nvPr/>
        </p:nvPicPr>
        <p:blipFill>
          <a:blip r:embed="rId5" cstate="screen">
            <a:lum contrast="30000"/>
          </a:blip>
          <a:srcRect/>
          <a:stretch>
            <a:fillRect/>
          </a:stretch>
        </p:blipFill>
        <p:spPr bwMode="auto">
          <a:xfrm>
            <a:off x="1907704" y="1556792"/>
            <a:ext cx="5400675" cy="609600"/>
          </a:xfrm>
          <a:prstGeom prst="rect">
            <a:avLst/>
          </a:prstGeom>
          <a:noFill/>
        </p:spPr>
      </p:pic>
      <p:pic>
        <p:nvPicPr>
          <p:cNvPr id="6" name="Picture 12" descr="Rendered Image"/>
          <p:cNvPicPr>
            <a:picLocks noChangeAspect="1" noChangeArrowheads="1"/>
          </p:cNvPicPr>
          <p:nvPr/>
        </p:nvPicPr>
        <p:blipFill>
          <a:blip r:embed="rId6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7" name="Šípka doprava 6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331640" y="1340768"/>
            <a:ext cx="6534150" cy="752476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8676" name="Picture 4" descr="http://img209.imageshack.us/img209/3566/juandiegoflorez62.jpg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2051720" y="2348880"/>
            <a:ext cx="2224999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Obrázok 7" descr="http://jcarreras.homestead.com/files/FlorezLima05concertAP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4499992" y="2348880"/>
            <a:ext cx="273942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331640" y="1268760"/>
            <a:ext cx="6534150" cy="752476"/>
          </a:xfrm>
          <a:prstGeom prst="rect">
            <a:avLst/>
          </a:prstGeom>
          <a:noFill/>
        </p:spPr>
      </p:pic>
      <p:pic>
        <p:nvPicPr>
          <p:cNvPr id="3" name="Obrázok 2" descr="http://www.xpatloop.com/controls/thimage.aspx?img=/20/3e4c1cf3-4abb-46ee-a692-ffaabde5a143.jpg&amp;d=a&amp;w=353"/>
          <p:cNvPicPr>
            <a:picLocks noChangeAspect="1"/>
          </p:cNvPicPr>
          <p:nvPr/>
        </p:nvPicPr>
        <p:blipFill>
          <a:blip r:embed="rId3" cstate="screen">
            <a:lum contrast="10000"/>
          </a:blip>
          <a:srcRect/>
          <a:stretch>
            <a:fillRect/>
          </a:stretch>
        </p:blipFill>
        <p:spPr bwMode="auto">
          <a:xfrm>
            <a:off x="1691680" y="2204864"/>
            <a:ext cx="2390045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Obdĺžnik 3"/>
          <p:cNvSpPr/>
          <p:nvPr/>
        </p:nvSpPr>
        <p:spPr>
          <a:xfrm>
            <a:off x="4355976" y="2204864"/>
            <a:ext cx="331236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Peruánsky tenorista.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 označovaný ako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KRÁĽ BEL CANTA. Vďaka fenomenálnemu hlasu, ktorý s neuveriteľnou ľahkosťou prekonáva hranice trojčiarkovej oktávy, je jedným z najžiadanejších interpretov.</a:t>
            </a:r>
          </a:p>
          <a:p>
            <a:pPr algn="ctr"/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ípka doprava 4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42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5214950"/>
            <a:ext cx="898857" cy="468000"/>
          </a:xfrm>
          <a:prstGeom prst="rect">
            <a:avLst/>
          </a:prstGeom>
          <a:noFill/>
        </p:spPr>
      </p:pic>
      <p:pic>
        <p:nvPicPr>
          <p:cNvPr id="10243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5214950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835696" y="1412776"/>
            <a:ext cx="5581650" cy="742951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pic>
        <p:nvPicPr>
          <p:cNvPr id="4" name="Obrázok 3" descr="http://www.musicalcriticism.com/interviews/vargas-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2420888"/>
            <a:ext cx="2663277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52" name="Picture 4" descr="http://3.bp.blogspot.com/-QO-MK7-xuqs/TiMUtJ2Z1qI/AAAAAAAAARM/i_hRZ1KqRbI/s1600/2011_07_15_05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23728" y="2420888"/>
            <a:ext cx="213600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860032" y="2060848"/>
            <a:ext cx="2736304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Mexický lyrický tenorista. Pravidelne vystupuje vo všetkých veľkých operných domoch. S manželkou a dvoma synmi žije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vo Viedni.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835696" y="1196752"/>
            <a:ext cx="5581650" cy="742951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http://operaplus.cz/pix/5368-ramon-vargas-nejvic-mne-vyhovuje-verdi-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2060848"/>
            <a:ext cx="2920868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266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5072074"/>
            <a:ext cx="898857" cy="468000"/>
          </a:xfrm>
          <a:prstGeom prst="rect">
            <a:avLst/>
          </a:prstGeom>
          <a:noFill/>
        </p:spPr>
      </p:pic>
      <p:pic>
        <p:nvPicPr>
          <p:cNvPr id="11267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87624" y="1412776"/>
            <a:ext cx="6848475" cy="742951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pic>
        <p:nvPicPr>
          <p:cNvPr id="4" name="Obrázok 3" descr="http://intermezzo.typepad.com/photos/uncategorized/2008/05/17/0201_blackadder1_4.jpg"/>
          <p:cNvPicPr>
            <a:picLocks noChangeAspect="1"/>
          </p:cNvPicPr>
          <p:nvPr/>
        </p:nvPicPr>
        <p:blipFill>
          <a:blip r:embed="rId4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4788024" y="2420888"/>
            <a:ext cx="2253803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6630" name="Picture 6" descr="http://1.bp.blogspot.com/-TSo1TBjSRnk/TZluDJk-K_I/AAAAAAAAAn8/JHZYYaOreBo/s1600/cast-changes-villazon.jpg"/>
          <p:cNvPicPr>
            <a:picLocks noChangeAspect="1" noChangeArrowheads="1"/>
          </p:cNvPicPr>
          <p:nvPr/>
        </p:nvPicPr>
        <p:blipFill>
          <a:blip r:embed="rId5" cstate="screen">
            <a:lum/>
          </a:blip>
          <a:srcRect/>
          <a:stretch>
            <a:fillRect/>
          </a:stretch>
        </p:blipFill>
        <p:spPr bwMode="auto">
          <a:xfrm>
            <a:off x="2267744" y="2420888"/>
            <a:ext cx="2111392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Šípka doprava 6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187624" y="1268760"/>
            <a:ext cx="6848475" cy="742951"/>
          </a:xfrm>
          <a:prstGeom prst="rect">
            <a:avLst/>
          </a:prstGeom>
          <a:noFill/>
        </p:spPr>
      </p:pic>
      <p:pic>
        <p:nvPicPr>
          <p:cNvPr id="3" name="Obrázok 2" descr="http://4.bp.blogspot.com/_Jl9ylLWOGVw/TJzi0H4rhqI/AAAAAAAAHXQ/CHUkO9OxlGE/s640/20554215068_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2204864"/>
            <a:ext cx="2436229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4355976" y="2204864"/>
            <a:ext cx="331236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Vynikajúci mexický tenorista. Žije vo Francúzsku. Často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ho označujú za nového Placida Dominga.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5214950"/>
            <a:ext cx="898857" cy="468000"/>
          </a:xfrm>
          <a:prstGeom prst="rect">
            <a:avLst/>
          </a:prstGeom>
          <a:noFill/>
        </p:spPr>
      </p:pic>
      <p:pic>
        <p:nvPicPr>
          <p:cNvPr id="12291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5214950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771800" y="1412776"/>
            <a:ext cx="3657600" cy="742951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pic>
        <p:nvPicPr>
          <p:cNvPr id="4" name="Obrázok 3" descr="http://nd03.jxs.cz/310/703/ce6a217ba8_65204044_o2.jpg"/>
          <p:cNvPicPr>
            <a:picLocks noChangeAspect="1"/>
          </p:cNvPicPr>
          <p:nvPr/>
        </p:nvPicPr>
        <p:blipFill>
          <a:blip r:embed="rId4" cstate="screen">
            <a:lum contrast="10000"/>
          </a:blip>
          <a:srcRect/>
          <a:stretch>
            <a:fillRect/>
          </a:stretch>
        </p:blipFill>
        <p:spPr bwMode="auto">
          <a:xfrm>
            <a:off x="4716016" y="2348880"/>
            <a:ext cx="267000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Obrázok 4" descr="http://www.cs.princeton.edu/~san/cura.jpg"/>
          <p:cNvPicPr>
            <a:picLocks noChangeAspect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1979712" y="2348880"/>
            <a:ext cx="2373964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843808" y="1268760"/>
            <a:ext cx="3657600" cy="742951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http://img.ihned.cz/attachment.php/300/36359300/ao3458BCDE7HJKLMOlQWcdghrxSUw2Rn/018-10-dvousl-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2204864"/>
            <a:ext cx="3217547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Obdĺžnik 4"/>
          <p:cNvSpPr/>
          <p:nvPr/>
        </p:nvSpPr>
        <p:spPr>
          <a:xfrm>
            <a:off x="4860032" y="2204864"/>
            <a:ext cx="2880320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Argentínsky tenorista. Už dve desaťročia je ozdobou operných predstavení najvýznamnejších operných domov.</a:t>
            </a:r>
            <a:r>
              <a:rPr lang="sk-SK" sz="2000" dirty="0" smtClean="0"/>
              <a:t> </a:t>
            </a: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Okrem spevu sa venuje aj dirigovaniu a najnovšie aj opernej réžii.  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5214950"/>
            <a:ext cx="898857" cy="468000"/>
          </a:xfrm>
          <a:prstGeom prst="rect">
            <a:avLst/>
          </a:prstGeom>
          <a:noFill/>
        </p:spPr>
      </p:pic>
      <p:pic>
        <p:nvPicPr>
          <p:cNvPr id="13315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5214950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03648" y="1484784"/>
            <a:ext cx="6276975" cy="609600"/>
          </a:xfrm>
          <a:prstGeom prst="rect">
            <a:avLst/>
          </a:prstGeom>
          <a:noFill/>
        </p:spPr>
      </p:pic>
      <p:pic>
        <p:nvPicPr>
          <p:cNvPr id="24582" name="Picture 6" descr="http://userserve-ak.last.fm/serve/500/36350583/Jonas+Kaufmann+Tenor+jonas2008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644008" y="2420888"/>
            <a:ext cx="2114519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86" name="Picture 10" descr="http://www.scena.org/blog/uploaded_images/Kaufmann_liederabend-72573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267744" y="2420888"/>
            <a:ext cx="2152094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12" descr="Rendered Image"/>
          <p:cNvPicPr>
            <a:picLocks noChangeAspect="1" noChangeArrowheads="1"/>
          </p:cNvPicPr>
          <p:nvPr/>
        </p:nvPicPr>
        <p:blipFill>
          <a:blip r:embed="rId5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8" name="Šípka doprava 7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788024" y="2060848"/>
            <a:ext cx="2736304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Slávny nemecký tenorista. Aktuálne je sólistom newyorskej Metropolitnej opery MET. S manželkou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tromi deťmi žije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 Zürichu.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03648" y="1268760"/>
            <a:ext cx="6276975" cy="6096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Obrázok 4" descr="http://www.bach-cantatas.com/Pic-Bio-BIG/Kaufmann-Jonas-07%5bJohannes-Ifkopvits-2006%5d%5b.jpg"/>
          <p:cNvPicPr>
            <a:picLocks noChangeAspect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1763688" y="2060848"/>
            <a:ext cx="2654353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338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5072074"/>
            <a:ext cx="898857" cy="468000"/>
          </a:xfrm>
          <a:prstGeom prst="rect">
            <a:avLst/>
          </a:prstGeom>
          <a:noFill/>
        </p:spPr>
      </p:pic>
      <p:pic>
        <p:nvPicPr>
          <p:cNvPr id="14339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907704" y="1268760"/>
            <a:ext cx="5400675" cy="609600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Enrico Caruso">
            <a:hlinkClick r:id="rId3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2060848"/>
            <a:ext cx="217872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Obdĺžnik 5"/>
          <p:cNvSpPr/>
          <p:nvPr/>
        </p:nvSpPr>
        <p:spPr>
          <a:xfrm>
            <a:off x="4572000" y="2060848"/>
            <a:ext cx="2808312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Taliansky operný spevák. Bol prvým veľkým tenorom, ktorého nahrali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 platne a ktorý zapĺňal koncertné sály po celej Európe a v USA.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OD_AUGUSTA_2012\OBRÁZKY\ukaza.jp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03648" y="2636912"/>
            <a:ext cx="6336704" cy="792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Franco Corelli, Mario Lanza  a ďalší...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267744" y="1196752"/>
            <a:ext cx="4562521" cy="1260000"/>
          </a:xfrm>
          <a:prstGeom prst="rect">
            <a:avLst/>
          </a:prstGeom>
          <a:noFill/>
        </p:spPr>
      </p:pic>
      <p:pic>
        <p:nvPicPr>
          <p:cNvPr id="4" name="Picture 6" descr="Rendered Image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2627784" y="3861048"/>
            <a:ext cx="3963380" cy="936000"/>
          </a:xfrm>
          <a:prstGeom prst="rect">
            <a:avLst/>
          </a:prstGeom>
          <a:noFill/>
        </p:spPr>
      </p:pic>
      <p:pic>
        <p:nvPicPr>
          <p:cNvPr id="5" name="Picture 10" descr="Rendered Image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635896" y="5445224"/>
            <a:ext cx="1892900" cy="3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ttp://www.espacioblog.com/myfiles/alfredokraus/KrausRigoletto-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348880"/>
            <a:ext cx="2677197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170" name="Picture 2" descr="Rendered Image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1835696" y="1556792"/>
            <a:ext cx="5543550" cy="609600"/>
          </a:xfrm>
          <a:prstGeom prst="rect">
            <a:avLst/>
          </a:prstGeom>
          <a:noFill/>
        </p:spPr>
      </p:pic>
      <p:pic>
        <p:nvPicPr>
          <p:cNvPr id="11" name="Picture 12" descr="Rendered Image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13" name="Šípka doprava 1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362" name="Picture 2" descr="http://cfile203.uf.daum.net/image/16784B414F886E16095C7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348880"/>
            <a:ext cx="2376078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763688" y="1268760"/>
            <a:ext cx="5543550" cy="609600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http://cps-static.rovicorp.com/3/JPG_400/MI0003/358/MI0003358140.jpg?partner=allrovi.com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691680" y="1988840"/>
            <a:ext cx="2427714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Obdĺžnik 4"/>
          <p:cNvSpPr/>
          <p:nvPr/>
        </p:nvSpPr>
        <p:spPr>
          <a:xfrm>
            <a:off x="4283968" y="1988840"/>
            <a:ext cx="331236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Bol významný španielsky tenorista. Vystupoval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 celom svete, preslávil sa vynikajúcou technikou.</a:t>
            </a:r>
            <a:endParaRPr lang="sk-SK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5000636"/>
            <a:ext cx="898857" cy="468000"/>
          </a:xfrm>
          <a:prstGeom prst="rect">
            <a:avLst/>
          </a:prstGeom>
          <a:noFill/>
        </p:spPr>
      </p:pic>
      <p:pic>
        <p:nvPicPr>
          <p:cNvPr id="2051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5000636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http://www.danielrodriguezmusic.com/placido-domingo-b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420888"/>
            <a:ext cx="2610653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122" name="Picture 2" descr="Rendered Image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1403648" y="1484784"/>
            <a:ext cx="6457950" cy="752476"/>
          </a:xfrm>
          <a:prstGeom prst="rect">
            <a:avLst/>
          </a:prstGeom>
          <a:noFill/>
        </p:spPr>
      </p:pic>
      <p:pic>
        <p:nvPicPr>
          <p:cNvPr id="5" name="Picture 12" descr="Rendered Image"/>
          <p:cNvPicPr>
            <a:picLocks noChangeAspect="1" noChangeArrowheads="1"/>
          </p:cNvPicPr>
          <p:nvPr/>
        </p:nvPicPr>
        <p:blipFill>
          <a:blip r:embed="rId4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124" name="Picture 4" descr="http://biography4u.com/image-files/domingo%20placido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03648" y="2420888"/>
            <a:ext cx="3655572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403648" y="1196752"/>
            <a:ext cx="6457950" cy="752476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 descr="http://www.sanjuan.edu/webpages/felicitasmarqu/photos/46436/3Placido%20Domingo.jpg"/>
          <p:cNvPicPr>
            <a:picLocks noChangeAspect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 flipH="1">
            <a:off x="2123727" y="2060848"/>
            <a:ext cx="2169399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Obdĺžnik 4"/>
          <p:cNvSpPr/>
          <p:nvPr/>
        </p:nvSpPr>
        <p:spPr>
          <a:xfrm>
            <a:off x="4572000" y="2060848"/>
            <a:ext cx="2664296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Narodil sa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 Španielsku ako José Plácido Domingo Embil. Svetoznámy operný tenorista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dirigent.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6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259632" y="1556792"/>
            <a:ext cx="6734175" cy="619126"/>
          </a:xfrm>
          <a:prstGeom prst="rect">
            <a:avLst/>
          </a:prstGeom>
          <a:noFill/>
        </p:spPr>
      </p:pic>
      <p:pic>
        <p:nvPicPr>
          <p:cNvPr id="3" name="Picture 12" descr="Rendered Image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347864" y="692696"/>
            <a:ext cx="2346435" cy="648000"/>
          </a:xfrm>
          <a:prstGeom prst="rect">
            <a:avLst/>
          </a:prstGeom>
          <a:noFill/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508" name="Picture 4" descr="http://userserve-ak.last.fm/serve/252/137557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-10000"/>
          </a:blip>
          <a:srcRect/>
          <a:stretch>
            <a:fillRect/>
          </a:stretch>
        </p:blipFill>
        <p:spPr bwMode="auto">
          <a:xfrm>
            <a:off x="2051720" y="2348880"/>
            <a:ext cx="2439299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Obrázok 6" descr="http://i.telegraph.co.uk/multimedia/archive/00657/news-graphics-2008-_657763a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4716016" y="2348880"/>
            <a:ext cx="2370960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ndered Image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1259632" y="1268760"/>
            <a:ext cx="6734175" cy="619126"/>
          </a:xfrm>
          <a:prstGeom prst="rect">
            <a:avLst/>
          </a:prstGeom>
          <a:noFill/>
        </p:spPr>
      </p:pic>
      <p:sp>
        <p:nvSpPr>
          <p:cNvPr id="3" name="Šípka doprava 2">
            <a:hlinkClick r:id="" action="ppaction://hlinkshowjump?jump=nextslide" highlightClick="1"/>
          </p:cNvPr>
          <p:cNvSpPr/>
          <p:nvPr/>
        </p:nvSpPr>
        <p:spPr>
          <a:xfrm>
            <a:off x="7740352" y="5733256"/>
            <a:ext cx="720000" cy="612000"/>
          </a:xfrm>
          <a:prstGeom prst="rightArrow">
            <a:avLst/>
          </a:prstGeom>
          <a:solidFill>
            <a:srgbClr val="9B3B72"/>
          </a:solidFill>
          <a:ln>
            <a:solidFill>
              <a:srgbClr val="9B3B7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4788024" y="2060848"/>
            <a:ext cx="2592288" cy="3204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Bol jeden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najznámejších tenoristov svojej doby nielen v opere, ale aj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 iných žánroch. Pochádza z Modeny </a:t>
            </a:r>
            <a:b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k-SK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v Taliansku.</a:t>
            </a:r>
            <a:endParaRPr lang="sk-SK" sz="19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http://www.cojeco.cz/attach/photos/39e32e10e822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060848"/>
            <a:ext cx="2554326" cy="3204000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8" name="Picture 2" descr="F:\OD_AUGUSTA_2012\OBRÁZKY\ukaza.jp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5072074"/>
            <a:ext cx="898857" cy="468000"/>
          </a:xfrm>
          <a:prstGeom prst="rect">
            <a:avLst/>
          </a:prstGeom>
          <a:noFill/>
        </p:spPr>
      </p:pic>
      <p:pic>
        <p:nvPicPr>
          <p:cNvPr id="4099" name="Picture 3" descr="F:\OD_AUGUSTA_2012\OBRÁZKY\ukaza.jpg.png">
            <a:hlinkClick r:id="rId6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3636" y="5072074"/>
            <a:ext cx="898857" cy="46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198</Words>
  <Application>Microsoft Office PowerPoint</Application>
  <PresentationFormat>Prezentácia na obrazovke (4:3)</PresentationFormat>
  <Paragraphs>15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DENISA</dc:creator>
  <cp:lastModifiedBy>DENISA</cp:lastModifiedBy>
  <cp:revision>187</cp:revision>
  <dcterms:created xsi:type="dcterms:W3CDTF">2012-08-24T14:03:49Z</dcterms:created>
  <dcterms:modified xsi:type="dcterms:W3CDTF">2012-08-27T08:01:04Z</dcterms:modified>
</cp:coreProperties>
</file>